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60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8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32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9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7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3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2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43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805EA-CA58-4883-86EA-0C5390EF7A11}" type="datetimeFigureOut">
              <a:rPr lang="en-GB" smtClean="0"/>
              <a:t>09/08/2011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8445-6F81-4CF3-9561-B46825704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26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33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0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10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6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001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Mez</dc:creator>
  <cp:lastModifiedBy>Gareth Pitchford</cp:lastModifiedBy>
  <cp:revision>1</cp:revision>
  <dcterms:created xsi:type="dcterms:W3CDTF">2011-07-28T20:40:39Z</dcterms:created>
  <dcterms:modified xsi:type="dcterms:W3CDTF">2011-08-09T14:16:30Z</dcterms:modified>
</cp:coreProperties>
</file>