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58" r:id="rId7"/>
    <p:sldId id="259" r:id="rId8"/>
    <p:sldId id="260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C1823-9E61-40B4-AA4F-3EAFE830B082}" type="datetimeFigureOut">
              <a:rPr lang="fr-FR" smtClean="0"/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3A5F-4D4A-4D98-82F6-57DFD661F95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C1823-9E61-40B4-AA4F-3EAFE830B082}" type="datetimeFigureOut">
              <a:rPr lang="fr-FR" smtClean="0"/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3A5F-4D4A-4D98-82F6-57DFD661F95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C1823-9E61-40B4-AA4F-3EAFE830B082}" type="datetimeFigureOut">
              <a:rPr lang="fr-FR" smtClean="0"/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3A5F-4D4A-4D98-82F6-57DFD661F95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C1823-9E61-40B4-AA4F-3EAFE830B082}" type="datetimeFigureOut">
              <a:rPr lang="fr-FR" smtClean="0"/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3A5F-4D4A-4D98-82F6-57DFD661F95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C1823-9E61-40B4-AA4F-3EAFE830B082}" type="datetimeFigureOut">
              <a:rPr lang="fr-FR" smtClean="0"/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3A5F-4D4A-4D98-82F6-57DFD661F95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C1823-9E61-40B4-AA4F-3EAFE830B082}" type="datetimeFigureOut">
              <a:rPr lang="fr-FR" smtClean="0"/>
              <a:t>11/04/2013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3A5F-4D4A-4D98-82F6-57DFD661F95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C1823-9E61-40B4-AA4F-3EAFE830B082}" type="datetimeFigureOut">
              <a:rPr lang="fr-FR" smtClean="0"/>
              <a:t>11/04/2013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3A5F-4D4A-4D98-82F6-57DFD661F95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C1823-9E61-40B4-AA4F-3EAFE830B082}" type="datetimeFigureOut">
              <a:rPr lang="fr-FR" smtClean="0"/>
              <a:t>11/04/2013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3A5F-4D4A-4D98-82F6-57DFD661F95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C1823-9E61-40B4-AA4F-3EAFE830B082}" type="datetimeFigureOut">
              <a:rPr lang="fr-FR" smtClean="0"/>
              <a:t>11/04/2013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3A5F-4D4A-4D98-82F6-57DFD661F95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C1823-9E61-40B4-AA4F-3EAFE830B082}" type="datetimeFigureOut">
              <a:rPr lang="fr-FR" smtClean="0"/>
              <a:t>11/04/2013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3A5F-4D4A-4D98-82F6-57DFD661F95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C1823-9E61-40B4-AA4F-3EAFE830B082}" type="datetimeFigureOut">
              <a:rPr lang="fr-FR" smtClean="0"/>
              <a:t>11/04/2013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3A5F-4D4A-4D98-82F6-57DFD661F95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C1823-9E61-40B4-AA4F-3EAFE830B082}" type="datetimeFigureOut">
              <a:rPr lang="fr-FR" smtClean="0"/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33A5F-4D4A-4D98-82F6-57DFD661F959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chool girls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92457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67744" y="4509120"/>
            <a:ext cx="450315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7780" cmpd="sng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Ravie" pitchFamily="82" charset="0"/>
              </a:rPr>
              <a:t>Question </a:t>
            </a:r>
          </a:p>
          <a:p>
            <a:pPr algn="ctr"/>
            <a:r>
              <a:rPr lang="fr-FR" sz="5400" b="1" cap="none" spc="0" dirty="0" smtClean="0">
                <a:ln w="17780" cmpd="sng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Ravie" pitchFamily="82" charset="0"/>
              </a:rPr>
              <a:t>tags</a:t>
            </a:r>
            <a:endParaRPr lang="fr-FR" sz="5400" b="1" cap="none" spc="0" dirty="0">
              <a:ln w="17780" cmpd="sng">
                <a:solidFill>
                  <a:schemeClr val="tx2">
                    <a:lumMod val="75000"/>
                  </a:schemeClr>
                </a:solidFill>
                <a:prstDash val="solid"/>
                <a:miter lim="800000"/>
              </a:ln>
              <a:solidFill>
                <a:srgbClr val="FFFFFF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Ravie" pitchFamily="82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chool girls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92457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0" y="544522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Ravie" pitchFamily="82" charset="0"/>
              </a:rPr>
              <a:t>He </a:t>
            </a:r>
            <a:r>
              <a:rPr lang="fr-FR" sz="2800" dirty="0" err="1" smtClean="0">
                <a:latin typeface="Ravie" pitchFamily="82" charset="0"/>
              </a:rPr>
              <a:t>isn’t</a:t>
            </a:r>
            <a:r>
              <a:rPr lang="fr-FR" sz="2800" dirty="0" smtClean="0">
                <a:latin typeface="Ravie" pitchFamily="82" charset="0"/>
              </a:rPr>
              <a:t> </a:t>
            </a:r>
            <a:r>
              <a:rPr lang="fr-FR" sz="2800" dirty="0" err="1" smtClean="0">
                <a:latin typeface="Ravie" pitchFamily="82" charset="0"/>
              </a:rPr>
              <a:t>working</a:t>
            </a:r>
            <a:r>
              <a:rPr lang="fr-FR" sz="2800" dirty="0" smtClean="0">
                <a:latin typeface="Ravie" pitchFamily="82" charset="0"/>
              </a:rPr>
              <a:t> </a:t>
            </a:r>
            <a:r>
              <a:rPr lang="fr-FR" sz="2800" dirty="0" err="1" smtClean="0">
                <a:latin typeface="Ravie" pitchFamily="82" charset="0"/>
              </a:rPr>
              <a:t>today</a:t>
            </a:r>
            <a:r>
              <a:rPr lang="fr-FR" sz="2800" dirty="0" smtClean="0">
                <a:latin typeface="Ravie" pitchFamily="82" charset="0"/>
              </a:rPr>
              <a:t>, __________?</a:t>
            </a:r>
            <a:endParaRPr lang="fr-FR" sz="2800" dirty="0">
              <a:latin typeface="Ravie" pitchFamily="8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87824" y="980728"/>
            <a:ext cx="29523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Ravie" pitchFamily="82" charset="0"/>
              </a:rPr>
              <a:t>Complete </a:t>
            </a:r>
            <a:r>
              <a:rPr lang="fr-FR" sz="3200" dirty="0" err="1" smtClean="0">
                <a:latin typeface="Ravie" pitchFamily="82" charset="0"/>
              </a:rPr>
              <a:t>each</a:t>
            </a:r>
            <a:r>
              <a:rPr lang="fr-FR" sz="3200" dirty="0" smtClean="0">
                <a:latin typeface="Ravie" pitchFamily="82" charset="0"/>
              </a:rPr>
              <a:t> sentence </a:t>
            </a:r>
            <a:r>
              <a:rPr lang="fr-FR" sz="3200" dirty="0" err="1" smtClean="0">
                <a:latin typeface="Ravie" pitchFamily="82" charset="0"/>
              </a:rPr>
              <a:t>with</a:t>
            </a:r>
            <a:r>
              <a:rPr lang="fr-FR" sz="3200" dirty="0" smtClean="0">
                <a:latin typeface="Ravie" pitchFamily="82" charset="0"/>
              </a:rPr>
              <a:t> a question tag.</a:t>
            </a:r>
            <a:endParaRPr lang="fr-FR" sz="3200" dirty="0">
              <a:latin typeface="Ravie" pitchFamily="8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012160" y="5373216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is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he</a:t>
            </a:r>
            <a:endParaRPr lang="fr-FR" sz="28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chool girls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92457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0" y="544522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err="1" smtClean="0">
                <a:latin typeface="Ravie" pitchFamily="82" charset="0"/>
              </a:rPr>
              <a:t>Brian’s</a:t>
            </a:r>
            <a:r>
              <a:rPr lang="fr-FR" sz="2800" dirty="0" smtClean="0">
                <a:latin typeface="Ravie" pitchFamily="82" charset="0"/>
              </a:rPr>
              <a:t> </a:t>
            </a:r>
            <a:r>
              <a:rPr lang="fr-FR" sz="2800" dirty="0" err="1" smtClean="0">
                <a:latin typeface="Ravie" pitchFamily="82" charset="0"/>
              </a:rPr>
              <a:t>reading</a:t>
            </a:r>
            <a:r>
              <a:rPr lang="fr-FR" sz="2800" dirty="0" smtClean="0">
                <a:latin typeface="Ravie" pitchFamily="82" charset="0"/>
              </a:rPr>
              <a:t>, __________?</a:t>
            </a:r>
            <a:endParaRPr lang="fr-FR" sz="2800" dirty="0">
              <a:latin typeface="Ravie" pitchFamily="8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87824" y="980728"/>
            <a:ext cx="29523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Ravie" pitchFamily="82" charset="0"/>
              </a:rPr>
              <a:t>Complete </a:t>
            </a:r>
            <a:r>
              <a:rPr lang="fr-FR" sz="3200" dirty="0" err="1" smtClean="0">
                <a:latin typeface="Ravie" pitchFamily="82" charset="0"/>
              </a:rPr>
              <a:t>each</a:t>
            </a:r>
            <a:r>
              <a:rPr lang="fr-FR" sz="3200" dirty="0" smtClean="0">
                <a:latin typeface="Ravie" pitchFamily="82" charset="0"/>
              </a:rPr>
              <a:t> sentence </a:t>
            </a:r>
            <a:r>
              <a:rPr lang="fr-FR" sz="3200" dirty="0" err="1" smtClean="0">
                <a:latin typeface="Ravie" pitchFamily="82" charset="0"/>
              </a:rPr>
              <a:t>with</a:t>
            </a:r>
            <a:r>
              <a:rPr lang="fr-FR" sz="3200" dirty="0" smtClean="0">
                <a:latin typeface="Ravie" pitchFamily="82" charset="0"/>
              </a:rPr>
              <a:t> a question tag.</a:t>
            </a:r>
            <a:endParaRPr lang="fr-FR" sz="3200" dirty="0">
              <a:latin typeface="Ravie" pitchFamily="8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220072" y="5373216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isn’t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he</a:t>
            </a:r>
            <a:endParaRPr lang="fr-FR" sz="28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chool girls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92457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0" y="544522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Ravie" pitchFamily="82" charset="0"/>
              </a:rPr>
              <a:t>You </a:t>
            </a:r>
            <a:r>
              <a:rPr lang="fr-FR" sz="2800" dirty="0" err="1" smtClean="0">
                <a:latin typeface="Ravie" pitchFamily="82" charset="0"/>
              </a:rPr>
              <a:t>can</a:t>
            </a:r>
            <a:r>
              <a:rPr lang="fr-FR" sz="2800" dirty="0" smtClean="0">
                <a:latin typeface="Ravie" pitchFamily="82" charset="0"/>
              </a:rPr>
              <a:t> </a:t>
            </a:r>
            <a:r>
              <a:rPr lang="fr-FR" sz="2800" dirty="0" err="1" smtClean="0">
                <a:latin typeface="Ravie" pitchFamily="82" charset="0"/>
              </a:rPr>
              <a:t>swim</a:t>
            </a:r>
            <a:r>
              <a:rPr lang="fr-FR" sz="2800" dirty="0" smtClean="0">
                <a:latin typeface="Ravie" pitchFamily="82" charset="0"/>
              </a:rPr>
              <a:t>, __________?</a:t>
            </a:r>
            <a:endParaRPr lang="fr-FR" sz="2800" dirty="0">
              <a:latin typeface="Ravie" pitchFamily="8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87824" y="980728"/>
            <a:ext cx="29523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Ravie" pitchFamily="82" charset="0"/>
              </a:rPr>
              <a:t>Complete </a:t>
            </a:r>
            <a:r>
              <a:rPr lang="fr-FR" sz="3200" dirty="0" err="1" smtClean="0">
                <a:latin typeface="Ravie" pitchFamily="82" charset="0"/>
              </a:rPr>
              <a:t>each</a:t>
            </a:r>
            <a:r>
              <a:rPr lang="fr-FR" sz="3200" dirty="0" smtClean="0">
                <a:latin typeface="Ravie" pitchFamily="82" charset="0"/>
              </a:rPr>
              <a:t> sentence </a:t>
            </a:r>
            <a:r>
              <a:rPr lang="fr-FR" sz="3200" dirty="0" err="1" smtClean="0">
                <a:latin typeface="Ravie" pitchFamily="82" charset="0"/>
              </a:rPr>
              <a:t>with</a:t>
            </a:r>
            <a:r>
              <a:rPr lang="fr-FR" sz="3200" dirty="0" smtClean="0">
                <a:latin typeface="Ravie" pitchFamily="82" charset="0"/>
              </a:rPr>
              <a:t> a question tag.</a:t>
            </a:r>
            <a:endParaRPr lang="fr-FR" sz="3200" dirty="0">
              <a:latin typeface="Ravie" pitchFamily="8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716016" y="5301208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can’t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you</a:t>
            </a:r>
            <a:endParaRPr lang="fr-FR" sz="28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chool girls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92457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0" y="5445224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err="1" smtClean="0">
                <a:latin typeface="Ravie" pitchFamily="82" charset="0"/>
              </a:rPr>
              <a:t>She</a:t>
            </a:r>
            <a:r>
              <a:rPr lang="fr-FR" sz="2800" dirty="0" smtClean="0">
                <a:latin typeface="Ravie" pitchFamily="82" charset="0"/>
              </a:rPr>
              <a:t> </a:t>
            </a:r>
            <a:r>
              <a:rPr lang="fr-FR" sz="2800" dirty="0" err="1" smtClean="0">
                <a:latin typeface="Ravie" pitchFamily="82" charset="0"/>
              </a:rPr>
              <a:t>can’t</a:t>
            </a:r>
            <a:r>
              <a:rPr lang="fr-FR" sz="2800" dirty="0" smtClean="0">
                <a:latin typeface="Ravie" pitchFamily="82" charset="0"/>
              </a:rPr>
              <a:t> </a:t>
            </a:r>
            <a:r>
              <a:rPr lang="fr-FR" sz="2800" dirty="0" err="1" smtClean="0">
                <a:latin typeface="Ravie" pitchFamily="82" charset="0"/>
              </a:rPr>
              <a:t>play</a:t>
            </a:r>
            <a:r>
              <a:rPr lang="fr-FR" sz="2800" dirty="0" smtClean="0">
                <a:latin typeface="Ravie" pitchFamily="82" charset="0"/>
              </a:rPr>
              <a:t> the piano, __________?</a:t>
            </a:r>
            <a:endParaRPr lang="fr-FR" sz="2800" dirty="0">
              <a:latin typeface="Ravie" pitchFamily="8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87824" y="980728"/>
            <a:ext cx="29523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Ravie" pitchFamily="82" charset="0"/>
              </a:rPr>
              <a:t>Complete </a:t>
            </a:r>
            <a:r>
              <a:rPr lang="fr-FR" sz="3200" dirty="0" err="1" smtClean="0">
                <a:latin typeface="Ravie" pitchFamily="82" charset="0"/>
              </a:rPr>
              <a:t>each</a:t>
            </a:r>
            <a:r>
              <a:rPr lang="fr-FR" sz="3200" dirty="0" smtClean="0">
                <a:latin typeface="Ravie" pitchFamily="82" charset="0"/>
              </a:rPr>
              <a:t> sentence </a:t>
            </a:r>
            <a:r>
              <a:rPr lang="fr-FR" sz="3200" dirty="0" err="1" smtClean="0">
                <a:latin typeface="Ravie" pitchFamily="82" charset="0"/>
              </a:rPr>
              <a:t>with</a:t>
            </a:r>
            <a:r>
              <a:rPr lang="fr-FR" sz="3200" dirty="0" smtClean="0">
                <a:latin typeface="Ravie" pitchFamily="82" charset="0"/>
              </a:rPr>
              <a:t> a question tag.</a:t>
            </a:r>
            <a:endParaRPr lang="fr-FR" sz="3200" dirty="0">
              <a:latin typeface="Ravie" pitchFamily="8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987824" y="5805264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can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she</a:t>
            </a:r>
            <a:endParaRPr lang="fr-FR" sz="28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chool girls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92457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0" y="530120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err="1" smtClean="0">
                <a:latin typeface="Ravie" pitchFamily="82" charset="0"/>
              </a:rPr>
              <a:t>She</a:t>
            </a:r>
            <a:r>
              <a:rPr lang="fr-FR" sz="2800" dirty="0" smtClean="0">
                <a:latin typeface="Ravie" pitchFamily="82" charset="0"/>
              </a:rPr>
              <a:t> </a:t>
            </a:r>
            <a:r>
              <a:rPr lang="fr-FR" sz="2800" dirty="0" err="1" smtClean="0">
                <a:latin typeface="Ravie" pitchFamily="82" charset="0"/>
              </a:rPr>
              <a:t>saw</a:t>
            </a:r>
            <a:r>
              <a:rPr lang="fr-FR" sz="2800" dirty="0" smtClean="0">
                <a:latin typeface="Ravie" pitchFamily="82" charset="0"/>
              </a:rPr>
              <a:t> Bill </a:t>
            </a:r>
            <a:r>
              <a:rPr lang="fr-FR" sz="2800" dirty="0" err="1" smtClean="0">
                <a:latin typeface="Ravie" pitchFamily="82" charset="0"/>
              </a:rPr>
              <a:t>yesterday</a:t>
            </a:r>
            <a:r>
              <a:rPr lang="fr-FR" sz="2800" dirty="0" smtClean="0">
                <a:latin typeface="Ravie" pitchFamily="82" charset="0"/>
              </a:rPr>
              <a:t>, __________?</a:t>
            </a:r>
            <a:endParaRPr lang="fr-FR" sz="2800" dirty="0">
              <a:latin typeface="Ravie" pitchFamily="8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87824" y="980728"/>
            <a:ext cx="29523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Ravie" pitchFamily="82" charset="0"/>
              </a:rPr>
              <a:t>Complete </a:t>
            </a:r>
            <a:r>
              <a:rPr lang="fr-FR" sz="3200" dirty="0" err="1" smtClean="0">
                <a:latin typeface="Ravie" pitchFamily="82" charset="0"/>
              </a:rPr>
              <a:t>each</a:t>
            </a:r>
            <a:r>
              <a:rPr lang="fr-FR" sz="3200" dirty="0" smtClean="0">
                <a:latin typeface="Ravie" pitchFamily="82" charset="0"/>
              </a:rPr>
              <a:t> sentence </a:t>
            </a:r>
            <a:r>
              <a:rPr lang="fr-FR" sz="3200" dirty="0" err="1" smtClean="0">
                <a:latin typeface="Ravie" pitchFamily="82" charset="0"/>
              </a:rPr>
              <a:t>with</a:t>
            </a:r>
            <a:r>
              <a:rPr lang="fr-FR" sz="3200" dirty="0" smtClean="0">
                <a:latin typeface="Ravie" pitchFamily="82" charset="0"/>
              </a:rPr>
              <a:t> a question tag.</a:t>
            </a:r>
            <a:endParaRPr lang="fr-FR" sz="3200" dirty="0">
              <a:latin typeface="Ravie" pitchFamily="8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796136" y="5157192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didn’t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she</a:t>
            </a:r>
            <a:endParaRPr lang="fr-FR" sz="28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chool girls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92457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0" y="5301208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err="1" smtClean="0">
                <a:latin typeface="Ravie" pitchFamily="82" charset="0"/>
              </a:rPr>
              <a:t>They</a:t>
            </a:r>
            <a:r>
              <a:rPr lang="fr-FR" sz="2800" dirty="0" smtClean="0">
                <a:latin typeface="Ravie" pitchFamily="82" charset="0"/>
              </a:rPr>
              <a:t> </a:t>
            </a:r>
            <a:r>
              <a:rPr lang="fr-FR" sz="2800" dirty="0" err="1" smtClean="0">
                <a:latin typeface="Ravie" pitchFamily="82" charset="0"/>
              </a:rPr>
              <a:t>didn’t</a:t>
            </a:r>
            <a:r>
              <a:rPr lang="fr-FR" sz="2800" dirty="0" smtClean="0">
                <a:latin typeface="Ravie" pitchFamily="82" charset="0"/>
              </a:rPr>
              <a:t> </a:t>
            </a:r>
            <a:r>
              <a:rPr lang="fr-FR" sz="2800" dirty="0" err="1" smtClean="0">
                <a:latin typeface="Ravie" pitchFamily="82" charset="0"/>
              </a:rPr>
              <a:t>like</a:t>
            </a:r>
            <a:r>
              <a:rPr lang="fr-FR" sz="2800" dirty="0" smtClean="0">
                <a:latin typeface="Ravie" pitchFamily="82" charset="0"/>
              </a:rPr>
              <a:t> the film, __________?</a:t>
            </a:r>
            <a:endParaRPr lang="fr-FR" sz="2800" dirty="0">
              <a:latin typeface="Ravie" pitchFamily="8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87824" y="980728"/>
            <a:ext cx="29523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Ravie" pitchFamily="82" charset="0"/>
              </a:rPr>
              <a:t>Complete </a:t>
            </a:r>
            <a:r>
              <a:rPr lang="fr-FR" sz="3200" dirty="0" err="1" smtClean="0">
                <a:latin typeface="Ravie" pitchFamily="82" charset="0"/>
              </a:rPr>
              <a:t>each</a:t>
            </a:r>
            <a:r>
              <a:rPr lang="fr-FR" sz="3200" dirty="0" smtClean="0">
                <a:latin typeface="Ravie" pitchFamily="82" charset="0"/>
              </a:rPr>
              <a:t> sentence </a:t>
            </a:r>
            <a:r>
              <a:rPr lang="fr-FR" sz="3200" dirty="0" err="1" smtClean="0">
                <a:latin typeface="Ravie" pitchFamily="82" charset="0"/>
              </a:rPr>
              <a:t>with</a:t>
            </a:r>
            <a:r>
              <a:rPr lang="fr-FR" sz="3200" dirty="0" smtClean="0">
                <a:latin typeface="Ravie" pitchFamily="82" charset="0"/>
              </a:rPr>
              <a:t> a question tag.</a:t>
            </a:r>
            <a:endParaRPr lang="fr-FR" sz="3200" dirty="0">
              <a:latin typeface="Ravie" pitchFamily="8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059832" y="5661248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did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they</a:t>
            </a:r>
            <a:endParaRPr lang="fr-FR" sz="28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chool girls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92457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0" y="508518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Ravie" pitchFamily="82" charset="0"/>
              </a:rPr>
              <a:t>You </a:t>
            </a:r>
            <a:r>
              <a:rPr lang="fr-FR" sz="2800" dirty="0" err="1" smtClean="0">
                <a:latin typeface="Ravie" pitchFamily="82" charset="0"/>
              </a:rPr>
              <a:t>told</a:t>
            </a:r>
            <a:r>
              <a:rPr lang="fr-FR" sz="2800" dirty="0" smtClean="0">
                <a:latin typeface="Ravie" pitchFamily="82" charset="0"/>
              </a:rPr>
              <a:t> Jane, __________?</a:t>
            </a:r>
            <a:endParaRPr lang="fr-FR" sz="2800" dirty="0">
              <a:latin typeface="Ravie" pitchFamily="8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87824" y="980728"/>
            <a:ext cx="29523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Ravie" pitchFamily="82" charset="0"/>
              </a:rPr>
              <a:t>Complete </a:t>
            </a:r>
            <a:r>
              <a:rPr lang="fr-FR" sz="3200" dirty="0" err="1" smtClean="0">
                <a:latin typeface="Ravie" pitchFamily="82" charset="0"/>
              </a:rPr>
              <a:t>each</a:t>
            </a:r>
            <a:r>
              <a:rPr lang="fr-FR" sz="3200" dirty="0" smtClean="0">
                <a:latin typeface="Ravie" pitchFamily="82" charset="0"/>
              </a:rPr>
              <a:t> sentence </a:t>
            </a:r>
            <a:r>
              <a:rPr lang="fr-FR" sz="3200" dirty="0" err="1" smtClean="0">
                <a:latin typeface="Ravie" pitchFamily="82" charset="0"/>
              </a:rPr>
              <a:t>with</a:t>
            </a:r>
            <a:r>
              <a:rPr lang="fr-FR" sz="3200" dirty="0" smtClean="0">
                <a:latin typeface="Ravie" pitchFamily="82" charset="0"/>
              </a:rPr>
              <a:t> a question tag.</a:t>
            </a:r>
            <a:endParaRPr lang="fr-FR" sz="3200" dirty="0">
              <a:latin typeface="Ravie" pitchFamily="8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788024" y="5013176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didn’t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you</a:t>
            </a:r>
            <a:endParaRPr lang="fr-FR" sz="28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chool girls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92457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0" y="5085184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Ravie" pitchFamily="82" charset="0"/>
              </a:rPr>
              <a:t>He </a:t>
            </a:r>
            <a:r>
              <a:rPr lang="fr-FR" sz="2800" dirty="0" err="1" smtClean="0">
                <a:latin typeface="Ravie" pitchFamily="82" charset="0"/>
              </a:rPr>
              <a:t>didn’t</a:t>
            </a:r>
            <a:r>
              <a:rPr lang="fr-FR" sz="2800" dirty="0" smtClean="0">
                <a:latin typeface="Ravie" pitchFamily="82" charset="0"/>
              </a:rPr>
              <a:t> </a:t>
            </a:r>
            <a:r>
              <a:rPr lang="fr-FR" sz="2800" dirty="0" err="1" smtClean="0">
                <a:latin typeface="Ravie" pitchFamily="82" charset="0"/>
              </a:rPr>
              <a:t>answer</a:t>
            </a:r>
            <a:r>
              <a:rPr lang="fr-FR" sz="2800" dirty="0" smtClean="0">
                <a:latin typeface="Ravie" pitchFamily="82" charset="0"/>
              </a:rPr>
              <a:t> the </a:t>
            </a:r>
            <a:r>
              <a:rPr lang="fr-FR" sz="2800" dirty="0" err="1" smtClean="0">
                <a:latin typeface="Ravie" pitchFamily="82" charset="0"/>
              </a:rPr>
              <a:t>letter</a:t>
            </a:r>
            <a:r>
              <a:rPr lang="fr-FR" sz="2800" dirty="0" smtClean="0">
                <a:latin typeface="Ravie" pitchFamily="82" charset="0"/>
              </a:rPr>
              <a:t>, __________?</a:t>
            </a:r>
            <a:endParaRPr lang="fr-FR" sz="2800" dirty="0">
              <a:latin typeface="Ravie" pitchFamily="8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87824" y="980728"/>
            <a:ext cx="29523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Ravie" pitchFamily="82" charset="0"/>
              </a:rPr>
              <a:t>Complete </a:t>
            </a:r>
            <a:r>
              <a:rPr lang="fr-FR" sz="3200" dirty="0" err="1" smtClean="0">
                <a:latin typeface="Ravie" pitchFamily="82" charset="0"/>
              </a:rPr>
              <a:t>each</a:t>
            </a:r>
            <a:r>
              <a:rPr lang="fr-FR" sz="3200" dirty="0" smtClean="0">
                <a:latin typeface="Ravie" pitchFamily="82" charset="0"/>
              </a:rPr>
              <a:t> sentence </a:t>
            </a:r>
            <a:r>
              <a:rPr lang="fr-FR" sz="3200" dirty="0" err="1" smtClean="0">
                <a:latin typeface="Ravie" pitchFamily="82" charset="0"/>
              </a:rPr>
              <a:t>with</a:t>
            </a:r>
            <a:r>
              <a:rPr lang="fr-FR" sz="3200" dirty="0" smtClean="0">
                <a:latin typeface="Ravie" pitchFamily="82" charset="0"/>
              </a:rPr>
              <a:t> a question tag.</a:t>
            </a:r>
            <a:endParaRPr lang="fr-FR" sz="3200" dirty="0">
              <a:latin typeface="Ravie" pitchFamily="8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987824" y="5517232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did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he</a:t>
            </a:r>
            <a:endParaRPr lang="fr-FR" sz="28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chool girls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92457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0" y="5085184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err="1" smtClean="0">
                <a:latin typeface="Ravie" pitchFamily="82" charset="0"/>
              </a:rPr>
              <a:t>You’ve</a:t>
            </a:r>
            <a:r>
              <a:rPr lang="fr-FR" sz="2800" dirty="0" smtClean="0">
                <a:latin typeface="Ravie" pitchFamily="82" charset="0"/>
              </a:rPr>
              <a:t> been </a:t>
            </a:r>
            <a:r>
              <a:rPr lang="fr-FR" sz="2800" dirty="0" err="1" smtClean="0">
                <a:latin typeface="Ravie" pitchFamily="82" charset="0"/>
              </a:rPr>
              <a:t>here</a:t>
            </a:r>
            <a:r>
              <a:rPr lang="fr-FR" sz="2800" dirty="0" smtClean="0">
                <a:latin typeface="Ravie" pitchFamily="82" charset="0"/>
              </a:rPr>
              <a:t> </a:t>
            </a:r>
            <a:r>
              <a:rPr lang="fr-FR" sz="2800" dirty="0" err="1" smtClean="0">
                <a:latin typeface="Ravie" pitchFamily="82" charset="0"/>
              </a:rPr>
              <a:t>before</a:t>
            </a:r>
            <a:r>
              <a:rPr lang="fr-FR" sz="2800" dirty="0" smtClean="0">
                <a:latin typeface="Ravie" pitchFamily="82" charset="0"/>
              </a:rPr>
              <a:t>, __________?</a:t>
            </a:r>
            <a:endParaRPr lang="fr-FR" sz="2800" dirty="0">
              <a:latin typeface="Ravie" pitchFamily="8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87824" y="980728"/>
            <a:ext cx="29523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Ravie" pitchFamily="82" charset="0"/>
              </a:rPr>
              <a:t>Complete </a:t>
            </a:r>
            <a:r>
              <a:rPr lang="fr-FR" sz="3200" dirty="0" err="1" smtClean="0">
                <a:latin typeface="Ravie" pitchFamily="82" charset="0"/>
              </a:rPr>
              <a:t>each</a:t>
            </a:r>
            <a:r>
              <a:rPr lang="fr-FR" sz="3200" dirty="0" smtClean="0">
                <a:latin typeface="Ravie" pitchFamily="82" charset="0"/>
              </a:rPr>
              <a:t> sentence </a:t>
            </a:r>
            <a:r>
              <a:rPr lang="fr-FR" sz="3200" dirty="0" err="1" smtClean="0">
                <a:latin typeface="Ravie" pitchFamily="82" charset="0"/>
              </a:rPr>
              <a:t>with</a:t>
            </a:r>
            <a:r>
              <a:rPr lang="fr-FR" sz="3200" dirty="0" smtClean="0">
                <a:latin typeface="Ravie" pitchFamily="82" charset="0"/>
              </a:rPr>
              <a:t> a question tag.</a:t>
            </a:r>
            <a:endParaRPr lang="fr-FR" sz="3200" dirty="0">
              <a:latin typeface="Ravie" pitchFamily="8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915816" y="5445224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haven’t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you</a:t>
            </a:r>
            <a:endParaRPr lang="fr-FR" sz="28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chool girls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92457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0" y="508518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Ravie" pitchFamily="82" charset="0"/>
              </a:rPr>
              <a:t>He </a:t>
            </a:r>
            <a:r>
              <a:rPr lang="fr-FR" sz="2800" dirty="0" err="1" smtClean="0">
                <a:latin typeface="Ravie" pitchFamily="82" charset="0"/>
              </a:rPr>
              <a:t>hasn’t</a:t>
            </a:r>
            <a:r>
              <a:rPr lang="fr-FR" sz="2800" dirty="0" smtClean="0">
                <a:latin typeface="Ravie" pitchFamily="82" charset="0"/>
              </a:rPr>
              <a:t> </a:t>
            </a:r>
            <a:r>
              <a:rPr lang="fr-FR" sz="2800" dirty="0" err="1" smtClean="0">
                <a:latin typeface="Ravie" pitchFamily="82" charset="0"/>
              </a:rPr>
              <a:t>eaten</a:t>
            </a:r>
            <a:r>
              <a:rPr lang="fr-FR" sz="2800" dirty="0" smtClean="0">
                <a:latin typeface="Ravie" pitchFamily="82" charset="0"/>
              </a:rPr>
              <a:t> </a:t>
            </a:r>
            <a:r>
              <a:rPr lang="fr-FR" sz="2800" dirty="0" err="1" smtClean="0">
                <a:latin typeface="Ravie" pitchFamily="82" charset="0"/>
              </a:rPr>
              <a:t>yet</a:t>
            </a:r>
            <a:r>
              <a:rPr lang="fr-FR" sz="2800" dirty="0" smtClean="0">
                <a:latin typeface="Ravie" pitchFamily="82" charset="0"/>
              </a:rPr>
              <a:t>, __________?</a:t>
            </a:r>
            <a:endParaRPr lang="fr-FR" sz="2800" dirty="0">
              <a:latin typeface="Ravie" pitchFamily="8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87824" y="980728"/>
            <a:ext cx="29523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Ravie" pitchFamily="82" charset="0"/>
              </a:rPr>
              <a:t>Complete </a:t>
            </a:r>
            <a:r>
              <a:rPr lang="fr-FR" sz="3200" dirty="0" err="1" smtClean="0">
                <a:latin typeface="Ravie" pitchFamily="82" charset="0"/>
              </a:rPr>
              <a:t>each</a:t>
            </a:r>
            <a:r>
              <a:rPr lang="fr-FR" sz="3200" dirty="0" smtClean="0">
                <a:latin typeface="Ravie" pitchFamily="82" charset="0"/>
              </a:rPr>
              <a:t> sentence </a:t>
            </a:r>
            <a:r>
              <a:rPr lang="fr-FR" sz="3200" dirty="0" err="1" smtClean="0">
                <a:latin typeface="Ravie" pitchFamily="82" charset="0"/>
              </a:rPr>
              <a:t>with</a:t>
            </a:r>
            <a:r>
              <a:rPr lang="fr-FR" sz="3200" dirty="0" smtClean="0">
                <a:latin typeface="Ravie" pitchFamily="82" charset="0"/>
              </a:rPr>
              <a:t> a question tag.</a:t>
            </a:r>
            <a:endParaRPr lang="fr-FR" sz="3200" dirty="0">
              <a:latin typeface="Ravie" pitchFamily="8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471592" y="4941168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</a:rPr>
              <a:t>has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he</a:t>
            </a:r>
            <a:endParaRPr lang="fr-FR" sz="28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chool girls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92457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0" y="5445224"/>
            <a:ext cx="9036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err="1" smtClean="0">
                <a:latin typeface="Ravie" pitchFamily="82" charset="0"/>
              </a:rPr>
              <a:t>It’s</a:t>
            </a:r>
            <a:r>
              <a:rPr lang="fr-FR" sz="3200" dirty="0" smtClean="0">
                <a:latin typeface="Ravie" pitchFamily="82" charset="0"/>
              </a:rPr>
              <a:t> a </a:t>
            </a:r>
            <a:r>
              <a:rPr lang="fr-FR" sz="3200" dirty="0" err="1" smtClean="0">
                <a:latin typeface="Ravie" pitchFamily="82" charset="0"/>
              </a:rPr>
              <a:t>nice</a:t>
            </a:r>
            <a:r>
              <a:rPr lang="fr-FR" sz="3200" dirty="0" smtClean="0">
                <a:latin typeface="Ravie" pitchFamily="82" charset="0"/>
              </a:rPr>
              <a:t> </a:t>
            </a:r>
            <a:r>
              <a:rPr lang="fr-FR" sz="3200" dirty="0" err="1" smtClean="0">
                <a:latin typeface="Ravie" pitchFamily="82" charset="0"/>
              </a:rPr>
              <a:t>day</a:t>
            </a:r>
            <a:r>
              <a:rPr lang="fr-FR" sz="3200" dirty="0" smtClean="0">
                <a:latin typeface="Ravie" pitchFamily="82" charset="0"/>
              </a:rPr>
              <a:t>, ____________?</a:t>
            </a:r>
            <a:endParaRPr lang="fr-FR" sz="3200" dirty="0">
              <a:latin typeface="Ravie" pitchFamily="8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87824" y="980728"/>
            <a:ext cx="29523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Ravie" pitchFamily="82" charset="0"/>
              </a:rPr>
              <a:t>Complete </a:t>
            </a:r>
            <a:r>
              <a:rPr lang="fr-FR" sz="3200" dirty="0" err="1" smtClean="0">
                <a:latin typeface="Ravie" pitchFamily="82" charset="0"/>
              </a:rPr>
              <a:t>each</a:t>
            </a:r>
            <a:r>
              <a:rPr lang="fr-FR" sz="3200" dirty="0" smtClean="0">
                <a:latin typeface="Ravie" pitchFamily="82" charset="0"/>
              </a:rPr>
              <a:t> sentence </a:t>
            </a:r>
            <a:r>
              <a:rPr lang="fr-FR" sz="3200" dirty="0" err="1" smtClean="0">
                <a:latin typeface="Ravie" pitchFamily="82" charset="0"/>
              </a:rPr>
              <a:t>with</a:t>
            </a:r>
            <a:r>
              <a:rPr lang="fr-FR" sz="3200" dirty="0" smtClean="0">
                <a:latin typeface="Ravie" pitchFamily="82" charset="0"/>
              </a:rPr>
              <a:t> a question tag.</a:t>
            </a:r>
            <a:endParaRPr lang="fr-FR" sz="3200" dirty="0">
              <a:latin typeface="Ravie" pitchFamily="8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572000" y="5373216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 smtClean="0">
                <a:solidFill>
                  <a:srgbClr val="FF0000"/>
                </a:solidFill>
                <a:latin typeface="Ravie" pitchFamily="82" charset="0"/>
              </a:rPr>
              <a:t>isn’t</a:t>
            </a:r>
            <a:r>
              <a:rPr lang="fr-FR" sz="3200" dirty="0" smtClean="0">
                <a:solidFill>
                  <a:srgbClr val="FF0000"/>
                </a:solidFill>
                <a:latin typeface="Ravie" pitchFamily="82" charset="0"/>
              </a:rPr>
              <a:t> </a:t>
            </a:r>
            <a:r>
              <a:rPr lang="fr-FR" sz="3200" dirty="0" err="1" smtClean="0">
                <a:solidFill>
                  <a:srgbClr val="FF0000"/>
                </a:solidFill>
                <a:latin typeface="Ravie" pitchFamily="82" charset="0"/>
              </a:rPr>
              <a:t>it</a:t>
            </a:r>
            <a:endParaRPr lang="fr-FR" sz="32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chool girls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92457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0" y="508518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err="1" smtClean="0">
                <a:latin typeface="Ravie" pitchFamily="82" charset="0"/>
              </a:rPr>
              <a:t>She’s</a:t>
            </a:r>
            <a:r>
              <a:rPr lang="fr-FR" sz="2800" dirty="0" smtClean="0">
                <a:latin typeface="Ravie" pitchFamily="82" charset="0"/>
              </a:rPr>
              <a:t> </a:t>
            </a:r>
            <a:r>
              <a:rPr lang="fr-FR" sz="2800" dirty="0" err="1" smtClean="0">
                <a:latin typeface="Ravie" pitchFamily="82" charset="0"/>
              </a:rPr>
              <a:t>just</a:t>
            </a:r>
            <a:r>
              <a:rPr lang="fr-FR" sz="2800" dirty="0" smtClean="0">
                <a:latin typeface="Ravie" pitchFamily="82" charset="0"/>
              </a:rPr>
              <a:t> </a:t>
            </a:r>
            <a:r>
              <a:rPr lang="fr-FR" sz="2800" dirty="0" err="1" smtClean="0">
                <a:latin typeface="Ravie" pitchFamily="82" charset="0"/>
              </a:rPr>
              <a:t>arrived</a:t>
            </a:r>
            <a:r>
              <a:rPr lang="fr-FR" sz="2800" dirty="0" smtClean="0">
                <a:latin typeface="Ravie" pitchFamily="82" charset="0"/>
              </a:rPr>
              <a:t>, __________?</a:t>
            </a:r>
            <a:endParaRPr lang="fr-FR" sz="2800" dirty="0">
              <a:latin typeface="Ravie" pitchFamily="8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87824" y="980728"/>
            <a:ext cx="29523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Ravie" pitchFamily="82" charset="0"/>
              </a:rPr>
              <a:t>Complete </a:t>
            </a:r>
            <a:r>
              <a:rPr lang="fr-FR" sz="3200" dirty="0" err="1" smtClean="0">
                <a:latin typeface="Ravie" pitchFamily="82" charset="0"/>
              </a:rPr>
              <a:t>each</a:t>
            </a:r>
            <a:r>
              <a:rPr lang="fr-FR" sz="3200" dirty="0" smtClean="0">
                <a:latin typeface="Ravie" pitchFamily="82" charset="0"/>
              </a:rPr>
              <a:t> sentence </a:t>
            </a:r>
            <a:r>
              <a:rPr lang="fr-FR" sz="3200" dirty="0" err="1" smtClean="0">
                <a:latin typeface="Ravie" pitchFamily="82" charset="0"/>
              </a:rPr>
              <a:t>with</a:t>
            </a:r>
            <a:r>
              <a:rPr lang="fr-FR" sz="3200" dirty="0" smtClean="0">
                <a:latin typeface="Ravie" pitchFamily="82" charset="0"/>
              </a:rPr>
              <a:t> a question tag.</a:t>
            </a:r>
            <a:endParaRPr lang="fr-FR" sz="3200" dirty="0">
              <a:latin typeface="Ravie" pitchFamily="8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292080" y="4941168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hasn’t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she</a:t>
            </a:r>
            <a:endParaRPr lang="fr-FR" sz="28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chool girls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92457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0" y="5085184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Ravie" pitchFamily="82" charset="0"/>
              </a:rPr>
              <a:t>You </a:t>
            </a:r>
            <a:r>
              <a:rPr lang="fr-FR" sz="2800" dirty="0" err="1" smtClean="0">
                <a:latin typeface="Ravie" pitchFamily="82" charset="0"/>
              </a:rPr>
              <a:t>were</a:t>
            </a:r>
            <a:r>
              <a:rPr lang="fr-FR" sz="2800" dirty="0" smtClean="0">
                <a:latin typeface="Ravie" pitchFamily="82" charset="0"/>
              </a:rPr>
              <a:t> </a:t>
            </a:r>
            <a:r>
              <a:rPr lang="fr-FR" sz="2800" dirty="0" err="1" smtClean="0">
                <a:latin typeface="Ravie" pitchFamily="82" charset="0"/>
              </a:rPr>
              <a:t>talking</a:t>
            </a:r>
            <a:r>
              <a:rPr lang="fr-FR" sz="2800" dirty="0" smtClean="0">
                <a:latin typeface="Ravie" pitchFamily="82" charset="0"/>
              </a:rPr>
              <a:t> on the phone, __________?</a:t>
            </a:r>
            <a:endParaRPr lang="fr-FR" sz="2800" dirty="0">
              <a:latin typeface="Ravie" pitchFamily="8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87824" y="980728"/>
            <a:ext cx="29523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Ravie" pitchFamily="82" charset="0"/>
              </a:rPr>
              <a:t>Complete </a:t>
            </a:r>
            <a:r>
              <a:rPr lang="fr-FR" sz="3200" dirty="0" err="1" smtClean="0">
                <a:latin typeface="Ravie" pitchFamily="82" charset="0"/>
              </a:rPr>
              <a:t>each</a:t>
            </a:r>
            <a:r>
              <a:rPr lang="fr-FR" sz="3200" dirty="0" smtClean="0">
                <a:latin typeface="Ravie" pitchFamily="82" charset="0"/>
              </a:rPr>
              <a:t> sentence </a:t>
            </a:r>
            <a:r>
              <a:rPr lang="fr-FR" sz="3200" dirty="0" err="1" smtClean="0">
                <a:latin typeface="Ravie" pitchFamily="82" charset="0"/>
              </a:rPr>
              <a:t>with</a:t>
            </a:r>
            <a:r>
              <a:rPr lang="fr-FR" sz="3200" dirty="0" smtClean="0">
                <a:latin typeface="Ravie" pitchFamily="82" charset="0"/>
              </a:rPr>
              <a:t> a question tag.</a:t>
            </a:r>
            <a:endParaRPr lang="fr-FR" sz="3200" dirty="0">
              <a:latin typeface="Ravie" pitchFamily="8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771800" y="5445224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weren’t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you</a:t>
            </a:r>
            <a:endParaRPr lang="fr-FR" sz="28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chool girls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92457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0" y="5085184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Ravie" pitchFamily="82" charset="0"/>
              </a:rPr>
              <a:t>He </a:t>
            </a:r>
            <a:r>
              <a:rPr lang="fr-FR" sz="2800" dirty="0" err="1" smtClean="0">
                <a:latin typeface="Ravie" pitchFamily="82" charset="0"/>
              </a:rPr>
              <a:t>was</a:t>
            </a:r>
            <a:r>
              <a:rPr lang="fr-FR" sz="2800" dirty="0" smtClean="0">
                <a:latin typeface="Ravie" pitchFamily="82" charset="0"/>
              </a:rPr>
              <a:t> </a:t>
            </a:r>
            <a:r>
              <a:rPr lang="fr-FR" sz="2800" dirty="0" err="1" smtClean="0">
                <a:latin typeface="Ravie" pitchFamily="82" charset="0"/>
              </a:rPr>
              <a:t>bringing</a:t>
            </a:r>
            <a:r>
              <a:rPr lang="fr-FR" sz="2800" dirty="0" smtClean="0">
                <a:latin typeface="Ravie" pitchFamily="82" charset="0"/>
              </a:rPr>
              <a:t> the </a:t>
            </a:r>
            <a:r>
              <a:rPr lang="fr-FR" sz="2800" dirty="0" err="1" smtClean="0">
                <a:latin typeface="Ravie" pitchFamily="82" charset="0"/>
              </a:rPr>
              <a:t>bread</a:t>
            </a:r>
            <a:r>
              <a:rPr lang="fr-FR" sz="2800" dirty="0" smtClean="0">
                <a:latin typeface="Ravie" pitchFamily="82" charset="0"/>
              </a:rPr>
              <a:t>, __________?</a:t>
            </a:r>
            <a:endParaRPr lang="fr-FR" sz="2800" dirty="0">
              <a:latin typeface="Ravie" pitchFamily="8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87824" y="980728"/>
            <a:ext cx="29523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Ravie" pitchFamily="82" charset="0"/>
              </a:rPr>
              <a:t>Complete </a:t>
            </a:r>
            <a:r>
              <a:rPr lang="fr-FR" sz="3200" dirty="0" err="1" smtClean="0">
                <a:latin typeface="Ravie" pitchFamily="82" charset="0"/>
              </a:rPr>
              <a:t>each</a:t>
            </a:r>
            <a:r>
              <a:rPr lang="fr-FR" sz="3200" dirty="0" smtClean="0">
                <a:latin typeface="Ravie" pitchFamily="82" charset="0"/>
              </a:rPr>
              <a:t> sentence </a:t>
            </a:r>
            <a:r>
              <a:rPr lang="fr-FR" sz="3200" dirty="0" err="1" smtClean="0">
                <a:latin typeface="Ravie" pitchFamily="82" charset="0"/>
              </a:rPr>
              <a:t>with</a:t>
            </a:r>
            <a:r>
              <a:rPr lang="fr-FR" sz="3200" dirty="0" smtClean="0">
                <a:latin typeface="Ravie" pitchFamily="82" charset="0"/>
              </a:rPr>
              <a:t> a question tag.</a:t>
            </a:r>
            <a:endParaRPr lang="fr-FR" sz="3200" dirty="0">
              <a:latin typeface="Ravie" pitchFamily="8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987824" y="5445224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wasn’t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he</a:t>
            </a:r>
            <a:endParaRPr lang="fr-FR" sz="28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chool girls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92457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0" y="508518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Ravie" pitchFamily="82" charset="0"/>
              </a:rPr>
              <a:t>I </a:t>
            </a:r>
            <a:r>
              <a:rPr lang="fr-FR" sz="2800" dirty="0" err="1" smtClean="0">
                <a:latin typeface="Ravie" pitchFamily="82" charset="0"/>
              </a:rPr>
              <a:t>was</a:t>
            </a:r>
            <a:r>
              <a:rPr lang="fr-FR" sz="2800" dirty="0" smtClean="0">
                <a:latin typeface="Ravie" pitchFamily="82" charset="0"/>
              </a:rPr>
              <a:t> </a:t>
            </a:r>
            <a:r>
              <a:rPr lang="fr-FR" sz="2800" dirty="0" err="1" smtClean="0">
                <a:latin typeface="Ravie" pitchFamily="82" charset="0"/>
              </a:rPr>
              <a:t>picking</a:t>
            </a:r>
            <a:r>
              <a:rPr lang="fr-FR" sz="2800" dirty="0" smtClean="0">
                <a:latin typeface="Ravie" pitchFamily="82" charset="0"/>
              </a:rPr>
              <a:t> </a:t>
            </a:r>
            <a:r>
              <a:rPr lang="fr-FR" sz="2800" dirty="0" err="1" smtClean="0">
                <a:latin typeface="Ravie" pitchFamily="82" charset="0"/>
              </a:rPr>
              <a:t>you</a:t>
            </a:r>
            <a:r>
              <a:rPr lang="fr-FR" sz="2800" dirty="0" smtClean="0">
                <a:latin typeface="Ravie" pitchFamily="82" charset="0"/>
              </a:rPr>
              <a:t> up, __________?</a:t>
            </a:r>
            <a:endParaRPr lang="fr-FR" sz="2800" dirty="0">
              <a:latin typeface="Ravie" pitchFamily="8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87824" y="980728"/>
            <a:ext cx="29523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Ravie" pitchFamily="82" charset="0"/>
              </a:rPr>
              <a:t>Complete </a:t>
            </a:r>
            <a:r>
              <a:rPr lang="fr-FR" sz="3200" dirty="0" err="1" smtClean="0">
                <a:latin typeface="Ravie" pitchFamily="82" charset="0"/>
              </a:rPr>
              <a:t>each</a:t>
            </a:r>
            <a:r>
              <a:rPr lang="fr-FR" sz="3200" dirty="0" smtClean="0">
                <a:latin typeface="Ravie" pitchFamily="82" charset="0"/>
              </a:rPr>
              <a:t> sentence </a:t>
            </a:r>
            <a:r>
              <a:rPr lang="fr-FR" sz="3200" dirty="0" err="1" smtClean="0">
                <a:latin typeface="Ravie" pitchFamily="82" charset="0"/>
              </a:rPr>
              <a:t>with</a:t>
            </a:r>
            <a:r>
              <a:rPr lang="fr-FR" sz="3200" dirty="0" smtClean="0">
                <a:latin typeface="Ravie" pitchFamily="82" charset="0"/>
              </a:rPr>
              <a:t> a question tag.</a:t>
            </a:r>
            <a:endParaRPr lang="fr-FR" sz="3200" dirty="0">
              <a:latin typeface="Ravie" pitchFamily="8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471592" y="4941168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wasn’t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</a:rPr>
              <a:t> I</a:t>
            </a:r>
            <a:endParaRPr lang="fr-FR" sz="28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chool girls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92457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0" y="508518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err="1" smtClean="0">
                <a:latin typeface="Ravie" pitchFamily="82" charset="0"/>
              </a:rPr>
              <a:t>They</a:t>
            </a:r>
            <a:r>
              <a:rPr lang="fr-FR" sz="2800" dirty="0" smtClean="0">
                <a:latin typeface="Ravie" pitchFamily="82" charset="0"/>
              </a:rPr>
              <a:t> </a:t>
            </a:r>
            <a:r>
              <a:rPr lang="fr-FR" sz="2800" dirty="0" err="1" smtClean="0">
                <a:latin typeface="Ravie" pitchFamily="82" charset="0"/>
              </a:rPr>
              <a:t>won’t</a:t>
            </a:r>
            <a:r>
              <a:rPr lang="fr-FR" sz="2800" dirty="0" smtClean="0">
                <a:latin typeface="Ravie" pitchFamily="82" charset="0"/>
              </a:rPr>
              <a:t> </a:t>
            </a:r>
            <a:r>
              <a:rPr lang="fr-FR" sz="2800" dirty="0" err="1" smtClean="0">
                <a:latin typeface="Ravie" pitchFamily="82" charset="0"/>
              </a:rPr>
              <a:t>be</a:t>
            </a:r>
            <a:r>
              <a:rPr lang="fr-FR" sz="2800" dirty="0" smtClean="0">
                <a:latin typeface="Ravie" pitchFamily="82" charset="0"/>
              </a:rPr>
              <a:t> </a:t>
            </a:r>
            <a:r>
              <a:rPr lang="fr-FR" sz="2800" dirty="0" err="1" smtClean="0">
                <a:latin typeface="Ravie" pitchFamily="82" charset="0"/>
              </a:rPr>
              <a:t>late</a:t>
            </a:r>
            <a:r>
              <a:rPr lang="fr-FR" sz="2800" dirty="0" smtClean="0">
                <a:latin typeface="Ravie" pitchFamily="82" charset="0"/>
              </a:rPr>
              <a:t>, __________?</a:t>
            </a:r>
            <a:endParaRPr lang="fr-FR" sz="2800" dirty="0">
              <a:latin typeface="Ravie" pitchFamily="8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87824" y="980728"/>
            <a:ext cx="29523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Ravie" pitchFamily="82" charset="0"/>
              </a:rPr>
              <a:t>Complete </a:t>
            </a:r>
            <a:r>
              <a:rPr lang="fr-FR" sz="3200" dirty="0" err="1" smtClean="0">
                <a:latin typeface="Ravie" pitchFamily="82" charset="0"/>
              </a:rPr>
              <a:t>each</a:t>
            </a:r>
            <a:r>
              <a:rPr lang="fr-FR" sz="3200" dirty="0" smtClean="0">
                <a:latin typeface="Ravie" pitchFamily="82" charset="0"/>
              </a:rPr>
              <a:t> sentence </a:t>
            </a:r>
            <a:r>
              <a:rPr lang="fr-FR" sz="3200" dirty="0" err="1" smtClean="0">
                <a:latin typeface="Ravie" pitchFamily="82" charset="0"/>
              </a:rPr>
              <a:t>with</a:t>
            </a:r>
            <a:r>
              <a:rPr lang="fr-FR" sz="3200" dirty="0" smtClean="0">
                <a:latin typeface="Ravie" pitchFamily="82" charset="0"/>
              </a:rPr>
              <a:t> a question tag.</a:t>
            </a:r>
            <a:endParaRPr lang="fr-FR" sz="3200" dirty="0">
              <a:latin typeface="Ravie" pitchFamily="8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292080" y="4941168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will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they</a:t>
            </a:r>
            <a:endParaRPr lang="fr-FR" sz="28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chool girls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92457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0" y="5085184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Ravie" pitchFamily="82" charset="0"/>
              </a:rPr>
              <a:t>You </a:t>
            </a:r>
            <a:r>
              <a:rPr lang="fr-FR" sz="2800" dirty="0" err="1" smtClean="0">
                <a:latin typeface="Ravie" pitchFamily="82" charset="0"/>
              </a:rPr>
              <a:t>will</a:t>
            </a:r>
            <a:r>
              <a:rPr lang="fr-FR" sz="2800" dirty="0" smtClean="0">
                <a:latin typeface="Ravie" pitchFamily="82" charset="0"/>
              </a:rPr>
              <a:t> </a:t>
            </a:r>
            <a:r>
              <a:rPr lang="fr-FR" sz="2800" dirty="0" err="1" smtClean="0">
                <a:latin typeface="Ravie" pitchFamily="82" charset="0"/>
              </a:rPr>
              <a:t>send</a:t>
            </a:r>
            <a:r>
              <a:rPr lang="fr-FR" sz="2800" dirty="0" smtClean="0">
                <a:latin typeface="Ravie" pitchFamily="82" charset="0"/>
              </a:rPr>
              <a:t> me a </a:t>
            </a:r>
            <a:r>
              <a:rPr lang="fr-FR" sz="2800" dirty="0" err="1" smtClean="0">
                <a:latin typeface="Ravie" pitchFamily="82" charset="0"/>
              </a:rPr>
              <a:t>postcard</a:t>
            </a:r>
            <a:r>
              <a:rPr lang="fr-FR" sz="2800" dirty="0" smtClean="0">
                <a:latin typeface="Ravie" pitchFamily="82" charset="0"/>
              </a:rPr>
              <a:t>, __________?</a:t>
            </a:r>
            <a:endParaRPr lang="fr-FR" sz="2800" dirty="0">
              <a:latin typeface="Ravie" pitchFamily="8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87824" y="980728"/>
            <a:ext cx="29523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Ravie" pitchFamily="82" charset="0"/>
              </a:rPr>
              <a:t>Complete </a:t>
            </a:r>
            <a:r>
              <a:rPr lang="fr-FR" sz="3200" dirty="0" err="1" smtClean="0">
                <a:latin typeface="Ravie" pitchFamily="82" charset="0"/>
              </a:rPr>
              <a:t>each</a:t>
            </a:r>
            <a:r>
              <a:rPr lang="fr-FR" sz="3200" dirty="0" smtClean="0">
                <a:latin typeface="Ravie" pitchFamily="82" charset="0"/>
              </a:rPr>
              <a:t> sentence </a:t>
            </a:r>
            <a:r>
              <a:rPr lang="fr-FR" sz="3200" dirty="0" err="1" smtClean="0">
                <a:latin typeface="Ravie" pitchFamily="82" charset="0"/>
              </a:rPr>
              <a:t>with</a:t>
            </a:r>
            <a:r>
              <a:rPr lang="fr-FR" sz="3200" dirty="0" smtClean="0">
                <a:latin typeface="Ravie" pitchFamily="82" charset="0"/>
              </a:rPr>
              <a:t> a question tag.</a:t>
            </a:r>
            <a:endParaRPr lang="fr-FR" sz="3200" dirty="0">
              <a:latin typeface="Ravie" pitchFamily="8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987824" y="5445224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won’t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you</a:t>
            </a:r>
            <a:endParaRPr lang="fr-FR" sz="28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chool girls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92457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0" y="5085184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Ravie" pitchFamily="82" charset="0"/>
              </a:rPr>
              <a:t>He </a:t>
            </a:r>
            <a:r>
              <a:rPr lang="fr-FR" sz="2800" dirty="0" err="1" smtClean="0">
                <a:latin typeface="Ravie" pitchFamily="82" charset="0"/>
              </a:rPr>
              <a:t>won’t</a:t>
            </a:r>
            <a:r>
              <a:rPr lang="fr-FR" sz="2800" dirty="0" smtClean="0">
                <a:latin typeface="Ravie" pitchFamily="82" charset="0"/>
              </a:rPr>
              <a:t> </a:t>
            </a:r>
            <a:r>
              <a:rPr lang="fr-FR" sz="2800" dirty="0" err="1" smtClean="0">
                <a:latin typeface="Ravie" pitchFamily="82" charset="0"/>
              </a:rPr>
              <a:t>be</a:t>
            </a:r>
            <a:r>
              <a:rPr lang="fr-FR" sz="2800" dirty="0" smtClean="0">
                <a:latin typeface="Ravie" pitchFamily="82" charset="0"/>
              </a:rPr>
              <a:t> </a:t>
            </a:r>
            <a:r>
              <a:rPr lang="fr-FR" sz="2800" dirty="0" err="1" smtClean="0">
                <a:latin typeface="Ravie" pitchFamily="82" charset="0"/>
              </a:rPr>
              <a:t>at</a:t>
            </a:r>
            <a:r>
              <a:rPr lang="fr-FR" sz="2800" dirty="0" smtClean="0">
                <a:latin typeface="Ravie" pitchFamily="82" charset="0"/>
              </a:rPr>
              <a:t> home </a:t>
            </a:r>
            <a:r>
              <a:rPr lang="fr-FR" sz="2800" dirty="0" err="1" smtClean="0">
                <a:latin typeface="Ravie" pitchFamily="82" charset="0"/>
              </a:rPr>
              <a:t>tomorrow</a:t>
            </a:r>
            <a:r>
              <a:rPr lang="fr-FR" sz="2800" dirty="0" smtClean="0">
                <a:latin typeface="Ravie" pitchFamily="82" charset="0"/>
              </a:rPr>
              <a:t>, __________?</a:t>
            </a:r>
            <a:endParaRPr lang="fr-FR" sz="2800" dirty="0">
              <a:latin typeface="Ravie" pitchFamily="8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87824" y="980728"/>
            <a:ext cx="29523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Ravie" pitchFamily="82" charset="0"/>
              </a:rPr>
              <a:t>Complete </a:t>
            </a:r>
            <a:r>
              <a:rPr lang="fr-FR" sz="3200" dirty="0" err="1" smtClean="0">
                <a:latin typeface="Ravie" pitchFamily="82" charset="0"/>
              </a:rPr>
              <a:t>each</a:t>
            </a:r>
            <a:r>
              <a:rPr lang="fr-FR" sz="3200" dirty="0" smtClean="0">
                <a:latin typeface="Ravie" pitchFamily="82" charset="0"/>
              </a:rPr>
              <a:t> sentence </a:t>
            </a:r>
            <a:r>
              <a:rPr lang="fr-FR" sz="3200" dirty="0" err="1" smtClean="0">
                <a:latin typeface="Ravie" pitchFamily="82" charset="0"/>
              </a:rPr>
              <a:t>with</a:t>
            </a:r>
            <a:r>
              <a:rPr lang="fr-FR" sz="3200" dirty="0" smtClean="0">
                <a:latin typeface="Ravie" pitchFamily="82" charset="0"/>
              </a:rPr>
              <a:t> a question tag.</a:t>
            </a:r>
            <a:endParaRPr lang="fr-FR" sz="3200" dirty="0">
              <a:latin typeface="Ravie" pitchFamily="8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987824" y="5445224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will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he</a:t>
            </a:r>
            <a:endParaRPr lang="fr-FR" sz="28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chool girls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92457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0" y="508518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err="1" smtClean="0">
                <a:latin typeface="Ravie" pitchFamily="82" charset="0"/>
              </a:rPr>
              <a:t>We’re</a:t>
            </a:r>
            <a:r>
              <a:rPr lang="fr-FR" sz="2800" dirty="0" smtClean="0">
                <a:latin typeface="Ravie" pitchFamily="82" charset="0"/>
              </a:rPr>
              <a:t> </a:t>
            </a:r>
            <a:r>
              <a:rPr lang="fr-FR" sz="2800" dirty="0" err="1" smtClean="0">
                <a:latin typeface="Ravie" pitchFamily="82" charset="0"/>
              </a:rPr>
              <a:t>going</a:t>
            </a:r>
            <a:r>
              <a:rPr lang="fr-FR" sz="2800" dirty="0" smtClean="0">
                <a:latin typeface="Ravie" pitchFamily="82" charset="0"/>
              </a:rPr>
              <a:t> to </a:t>
            </a:r>
            <a:r>
              <a:rPr lang="fr-FR" sz="2800" dirty="0" err="1" smtClean="0">
                <a:latin typeface="Ravie" pitchFamily="82" charset="0"/>
              </a:rPr>
              <a:t>be</a:t>
            </a:r>
            <a:r>
              <a:rPr lang="fr-FR" sz="2800" dirty="0" smtClean="0">
                <a:latin typeface="Ravie" pitchFamily="82" charset="0"/>
              </a:rPr>
              <a:t> </a:t>
            </a:r>
            <a:r>
              <a:rPr lang="fr-FR" sz="2800" dirty="0" err="1" smtClean="0">
                <a:latin typeface="Ravie" pitchFamily="82" charset="0"/>
              </a:rPr>
              <a:t>late</a:t>
            </a:r>
            <a:r>
              <a:rPr lang="fr-FR" sz="2800" dirty="0" smtClean="0">
                <a:latin typeface="Ravie" pitchFamily="82" charset="0"/>
              </a:rPr>
              <a:t>, __________?</a:t>
            </a:r>
            <a:endParaRPr lang="fr-FR" sz="2800" dirty="0">
              <a:latin typeface="Ravie" pitchFamily="8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87824" y="980728"/>
            <a:ext cx="29523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Ravie" pitchFamily="82" charset="0"/>
              </a:rPr>
              <a:t>Complete </a:t>
            </a:r>
            <a:r>
              <a:rPr lang="fr-FR" sz="3200" dirty="0" err="1" smtClean="0">
                <a:latin typeface="Ravie" pitchFamily="82" charset="0"/>
              </a:rPr>
              <a:t>each</a:t>
            </a:r>
            <a:r>
              <a:rPr lang="fr-FR" sz="3200" dirty="0" smtClean="0">
                <a:latin typeface="Ravie" pitchFamily="82" charset="0"/>
              </a:rPr>
              <a:t> sentence </a:t>
            </a:r>
            <a:r>
              <a:rPr lang="fr-FR" sz="3200" dirty="0" err="1" smtClean="0">
                <a:latin typeface="Ravie" pitchFamily="82" charset="0"/>
              </a:rPr>
              <a:t>with</a:t>
            </a:r>
            <a:r>
              <a:rPr lang="fr-FR" sz="3200" dirty="0" smtClean="0">
                <a:latin typeface="Ravie" pitchFamily="82" charset="0"/>
              </a:rPr>
              <a:t> a question tag.</a:t>
            </a:r>
            <a:endParaRPr lang="fr-FR" sz="3200" dirty="0">
              <a:latin typeface="Ravie" pitchFamily="8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724128" y="4941168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aren’t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we</a:t>
            </a:r>
            <a:endParaRPr lang="fr-FR" sz="28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chool girls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92457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0" y="5085184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err="1" smtClean="0">
                <a:latin typeface="Ravie" pitchFamily="82" charset="0"/>
              </a:rPr>
              <a:t>I’m</a:t>
            </a:r>
            <a:r>
              <a:rPr lang="fr-FR" sz="2800" dirty="0" smtClean="0">
                <a:latin typeface="Ravie" pitchFamily="82" charset="0"/>
              </a:rPr>
              <a:t> not </a:t>
            </a:r>
            <a:r>
              <a:rPr lang="fr-FR" sz="2800" dirty="0" err="1" smtClean="0">
                <a:latin typeface="Ravie" pitchFamily="82" charset="0"/>
              </a:rPr>
              <a:t>going</a:t>
            </a:r>
            <a:r>
              <a:rPr lang="fr-FR" sz="2800" dirty="0" smtClean="0">
                <a:latin typeface="Ravie" pitchFamily="82" charset="0"/>
              </a:rPr>
              <a:t> to </a:t>
            </a:r>
            <a:r>
              <a:rPr lang="fr-FR" sz="2800" dirty="0" err="1" smtClean="0">
                <a:latin typeface="Ravie" pitchFamily="82" charset="0"/>
              </a:rPr>
              <a:t>remember</a:t>
            </a:r>
            <a:r>
              <a:rPr lang="fr-FR" sz="2800" dirty="0" smtClean="0">
                <a:latin typeface="Ravie" pitchFamily="82" charset="0"/>
              </a:rPr>
              <a:t>, __________?</a:t>
            </a:r>
            <a:endParaRPr lang="fr-FR" sz="2800" dirty="0">
              <a:latin typeface="Ravie" pitchFamily="8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87824" y="980728"/>
            <a:ext cx="29523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Ravie" pitchFamily="82" charset="0"/>
              </a:rPr>
              <a:t>Complete </a:t>
            </a:r>
            <a:r>
              <a:rPr lang="fr-FR" sz="3200" dirty="0" err="1" smtClean="0">
                <a:latin typeface="Ravie" pitchFamily="82" charset="0"/>
              </a:rPr>
              <a:t>each</a:t>
            </a:r>
            <a:r>
              <a:rPr lang="fr-FR" sz="3200" dirty="0" smtClean="0">
                <a:latin typeface="Ravie" pitchFamily="82" charset="0"/>
              </a:rPr>
              <a:t> sentence </a:t>
            </a:r>
            <a:r>
              <a:rPr lang="fr-FR" sz="3200" dirty="0" err="1" smtClean="0">
                <a:latin typeface="Ravie" pitchFamily="82" charset="0"/>
              </a:rPr>
              <a:t>with</a:t>
            </a:r>
            <a:r>
              <a:rPr lang="fr-FR" sz="3200" dirty="0" smtClean="0">
                <a:latin typeface="Ravie" pitchFamily="82" charset="0"/>
              </a:rPr>
              <a:t> a question tag.</a:t>
            </a:r>
            <a:endParaRPr lang="fr-FR" sz="3200" dirty="0">
              <a:latin typeface="Ravie" pitchFamily="8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491880" y="5517232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am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</a:rPr>
              <a:t> I</a:t>
            </a:r>
            <a:endParaRPr lang="fr-FR" sz="28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chool girls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92457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0" y="5085184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err="1" smtClean="0">
                <a:latin typeface="Ravie" pitchFamily="82" charset="0"/>
              </a:rPr>
              <a:t>He’s</a:t>
            </a:r>
            <a:r>
              <a:rPr lang="fr-FR" sz="2800" dirty="0" smtClean="0">
                <a:latin typeface="Ravie" pitchFamily="82" charset="0"/>
              </a:rPr>
              <a:t> </a:t>
            </a:r>
            <a:r>
              <a:rPr lang="fr-FR" sz="2800" dirty="0" err="1" smtClean="0">
                <a:latin typeface="Ravie" pitchFamily="82" charset="0"/>
              </a:rPr>
              <a:t>going</a:t>
            </a:r>
            <a:r>
              <a:rPr lang="fr-FR" sz="2800" dirty="0" smtClean="0">
                <a:latin typeface="Ravie" pitchFamily="82" charset="0"/>
              </a:rPr>
              <a:t> to </a:t>
            </a:r>
            <a:r>
              <a:rPr lang="fr-FR" sz="2800" dirty="0" err="1" smtClean="0">
                <a:latin typeface="Ravie" pitchFamily="82" charset="0"/>
              </a:rPr>
              <a:t>take</a:t>
            </a:r>
            <a:r>
              <a:rPr lang="fr-FR" sz="2800" dirty="0" smtClean="0">
                <a:latin typeface="Ravie" pitchFamily="82" charset="0"/>
              </a:rPr>
              <a:t> an exam, __________?</a:t>
            </a:r>
            <a:endParaRPr lang="fr-FR" sz="2800" dirty="0">
              <a:latin typeface="Ravie" pitchFamily="8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87824" y="980728"/>
            <a:ext cx="29523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Ravie" pitchFamily="82" charset="0"/>
              </a:rPr>
              <a:t>Complete </a:t>
            </a:r>
            <a:r>
              <a:rPr lang="fr-FR" sz="3200" dirty="0" err="1" smtClean="0">
                <a:latin typeface="Ravie" pitchFamily="82" charset="0"/>
              </a:rPr>
              <a:t>each</a:t>
            </a:r>
            <a:r>
              <a:rPr lang="fr-FR" sz="3200" dirty="0" smtClean="0">
                <a:latin typeface="Ravie" pitchFamily="82" charset="0"/>
              </a:rPr>
              <a:t> sentence </a:t>
            </a:r>
            <a:r>
              <a:rPr lang="fr-FR" sz="3200" dirty="0" err="1" smtClean="0">
                <a:latin typeface="Ravie" pitchFamily="82" charset="0"/>
              </a:rPr>
              <a:t>with</a:t>
            </a:r>
            <a:r>
              <a:rPr lang="fr-FR" sz="3200" dirty="0" smtClean="0">
                <a:latin typeface="Ravie" pitchFamily="82" charset="0"/>
              </a:rPr>
              <a:t> a question tag.</a:t>
            </a:r>
            <a:endParaRPr lang="fr-FR" sz="3200" dirty="0">
              <a:latin typeface="Ravie" pitchFamily="8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059832" y="5445224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isn’t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he</a:t>
            </a:r>
            <a:endParaRPr lang="fr-FR" sz="28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chool girls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92457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0" y="5445224"/>
            <a:ext cx="9036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err="1" smtClean="0">
                <a:latin typeface="Ravie" pitchFamily="82" charset="0"/>
              </a:rPr>
              <a:t>You’re</a:t>
            </a:r>
            <a:r>
              <a:rPr lang="fr-FR" sz="3200" dirty="0" smtClean="0">
                <a:latin typeface="Ravie" pitchFamily="82" charset="0"/>
              </a:rPr>
              <a:t> not English, _________?</a:t>
            </a:r>
            <a:endParaRPr lang="fr-FR" sz="3200" dirty="0">
              <a:latin typeface="Ravie" pitchFamily="8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87824" y="980728"/>
            <a:ext cx="29523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Ravie" pitchFamily="82" charset="0"/>
              </a:rPr>
              <a:t>Complete </a:t>
            </a:r>
            <a:r>
              <a:rPr lang="fr-FR" sz="3200" dirty="0" err="1" smtClean="0">
                <a:latin typeface="Ravie" pitchFamily="82" charset="0"/>
              </a:rPr>
              <a:t>each</a:t>
            </a:r>
            <a:r>
              <a:rPr lang="fr-FR" sz="3200" dirty="0" smtClean="0">
                <a:latin typeface="Ravie" pitchFamily="82" charset="0"/>
              </a:rPr>
              <a:t> sentence </a:t>
            </a:r>
            <a:r>
              <a:rPr lang="fr-FR" sz="3200" dirty="0" err="1" smtClean="0">
                <a:latin typeface="Ravie" pitchFamily="82" charset="0"/>
              </a:rPr>
              <a:t>with</a:t>
            </a:r>
            <a:r>
              <a:rPr lang="fr-FR" sz="3200" dirty="0" smtClean="0">
                <a:latin typeface="Ravie" pitchFamily="82" charset="0"/>
              </a:rPr>
              <a:t> a question tag.</a:t>
            </a:r>
            <a:endParaRPr lang="fr-FR" sz="3200" dirty="0">
              <a:latin typeface="Ravie" pitchFamily="8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471592" y="5301208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latin typeface="Ravie" pitchFamily="82" charset="0"/>
              </a:rPr>
              <a:t>are </a:t>
            </a:r>
            <a:r>
              <a:rPr lang="fr-FR" sz="3200" dirty="0" err="1" smtClean="0">
                <a:solidFill>
                  <a:srgbClr val="FF0000"/>
                </a:solidFill>
                <a:latin typeface="Ravie" pitchFamily="82" charset="0"/>
              </a:rPr>
              <a:t>you</a:t>
            </a:r>
            <a:endParaRPr lang="fr-FR" sz="32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chool girls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92457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0" y="5085184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err="1" smtClean="0">
                <a:latin typeface="Ravie" pitchFamily="82" charset="0"/>
              </a:rPr>
              <a:t>They</a:t>
            </a:r>
            <a:r>
              <a:rPr lang="fr-FR" sz="2800" dirty="0" smtClean="0">
                <a:latin typeface="Ravie" pitchFamily="82" charset="0"/>
              </a:rPr>
              <a:t> </a:t>
            </a:r>
            <a:r>
              <a:rPr lang="fr-FR" sz="2800" dirty="0" err="1" smtClean="0">
                <a:latin typeface="Ravie" pitchFamily="82" charset="0"/>
              </a:rPr>
              <a:t>had</a:t>
            </a:r>
            <a:r>
              <a:rPr lang="fr-FR" sz="2800" dirty="0" smtClean="0">
                <a:latin typeface="Ravie" pitchFamily="82" charset="0"/>
              </a:rPr>
              <a:t> been </a:t>
            </a:r>
            <a:r>
              <a:rPr lang="fr-FR" sz="2800" dirty="0" err="1" smtClean="0">
                <a:latin typeface="Ravie" pitchFamily="82" charset="0"/>
              </a:rPr>
              <a:t>there</a:t>
            </a:r>
            <a:r>
              <a:rPr lang="fr-FR" sz="2800" dirty="0" smtClean="0">
                <a:latin typeface="Ravie" pitchFamily="82" charset="0"/>
              </a:rPr>
              <a:t> </a:t>
            </a:r>
            <a:r>
              <a:rPr lang="fr-FR" sz="2800" dirty="0" err="1" smtClean="0">
                <a:latin typeface="Ravie" pitchFamily="82" charset="0"/>
              </a:rPr>
              <a:t>before</a:t>
            </a:r>
            <a:r>
              <a:rPr lang="fr-FR" sz="2800" dirty="0" smtClean="0">
                <a:latin typeface="Ravie" pitchFamily="82" charset="0"/>
              </a:rPr>
              <a:t>, __________?</a:t>
            </a:r>
            <a:endParaRPr lang="fr-FR" sz="2800" dirty="0">
              <a:latin typeface="Ravie" pitchFamily="8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87824" y="980728"/>
            <a:ext cx="29523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Ravie" pitchFamily="82" charset="0"/>
              </a:rPr>
              <a:t>Complete </a:t>
            </a:r>
            <a:r>
              <a:rPr lang="fr-FR" sz="3200" dirty="0" err="1" smtClean="0">
                <a:latin typeface="Ravie" pitchFamily="82" charset="0"/>
              </a:rPr>
              <a:t>each</a:t>
            </a:r>
            <a:r>
              <a:rPr lang="fr-FR" sz="3200" dirty="0" smtClean="0">
                <a:latin typeface="Ravie" pitchFamily="82" charset="0"/>
              </a:rPr>
              <a:t> sentence </a:t>
            </a:r>
            <a:r>
              <a:rPr lang="fr-FR" sz="3200" dirty="0" err="1" smtClean="0">
                <a:latin typeface="Ravie" pitchFamily="82" charset="0"/>
              </a:rPr>
              <a:t>with</a:t>
            </a:r>
            <a:r>
              <a:rPr lang="fr-FR" sz="3200" dirty="0" smtClean="0">
                <a:latin typeface="Ravie" pitchFamily="82" charset="0"/>
              </a:rPr>
              <a:t> a question tag.</a:t>
            </a:r>
            <a:endParaRPr lang="fr-FR" sz="3200" dirty="0">
              <a:latin typeface="Ravie" pitchFamily="8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987824" y="5445224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hadn’t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they</a:t>
            </a:r>
            <a:endParaRPr lang="fr-FR" sz="28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chool girls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92457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0" y="5085184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err="1" smtClean="0">
                <a:latin typeface="Ravie" pitchFamily="82" charset="0"/>
              </a:rPr>
              <a:t>She</a:t>
            </a:r>
            <a:r>
              <a:rPr lang="fr-FR" sz="2800" dirty="0" smtClean="0">
                <a:latin typeface="Ravie" pitchFamily="82" charset="0"/>
              </a:rPr>
              <a:t> </a:t>
            </a:r>
            <a:r>
              <a:rPr lang="fr-FR" sz="2800" dirty="0" err="1" smtClean="0">
                <a:latin typeface="Ravie" pitchFamily="82" charset="0"/>
              </a:rPr>
              <a:t>had</a:t>
            </a:r>
            <a:r>
              <a:rPr lang="fr-FR" sz="2800" dirty="0" smtClean="0">
                <a:latin typeface="Ravie" pitchFamily="82" charset="0"/>
              </a:rPr>
              <a:t> </a:t>
            </a:r>
            <a:r>
              <a:rPr lang="fr-FR" sz="2800" dirty="0" err="1" smtClean="0">
                <a:latin typeface="Ravie" pitchFamily="82" charset="0"/>
              </a:rPr>
              <a:t>already</a:t>
            </a:r>
            <a:r>
              <a:rPr lang="fr-FR" sz="2800" dirty="0" smtClean="0">
                <a:latin typeface="Ravie" pitchFamily="82" charset="0"/>
              </a:rPr>
              <a:t> been </a:t>
            </a:r>
            <a:r>
              <a:rPr lang="fr-FR" sz="2800" dirty="0" err="1" smtClean="0">
                <a:latin typeface="Ravie" pitchFamily="82" charset="0"/>
              </a:rPr>
              <a:t>told</a:t>
            </a:r>
            <a:r>
              <a:rPr lang="fr-FR" sz="2800" dirty="0" smtClean="0">
                <a:latin typeface="Ravie" pitchFamily="82" charset="0"/>
              </a:rPr>
              <a:t>, __________?</a:t>
            </a:r>
            <a:endParaRPr lang="fr-FR" sz="2800" dirty="0">
              <a:latin typeface="Ravie" pitchFamily="8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87824" y="980728"/>
            <a:ext cx="29523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Ravie" pitchFamily="82" charset="0"/>
              </a:rPr>
              <a:t>Complete </a:t>
            </a:r>
            <a:r>
              <a:rPr lang="fr-FR" sz="3200" dirty="0" err="1" smtClean="0">
                <a:latin typeface="Ravie" pitchFamily="82" charset="0"/>
              </a:rPr>
              <a:t>each</a:t>
            </a:r>
            <a:r>
              <a:rPr lang="fr-FR" sz="3200" dirty="0" smtClean="0">
                <a:latin typeface="Ravie" pitchFamily="82" charset="0"/>
              </a:rPr>
              <a:t> sentence </a:t>
            </a:r>
            <a:r>
              <a:rPr lang="fr-FR" sz="3200" dirty="0" err="1" smtClean="0">
                <a:latin typeface="Ravie" pitchFamily="82" charset="0"/>
              </a:rPr>
              <a:t>with</a:t>
            </a:r>
            <a:r>
              <a:rPr lang="fr-FR" sz="3200" dirty="0" smtClean="0">
                <a:latin typeface="Ravie" pitchFamily="82" charset="0"/>
              </a:rPr>
              <a:t> a question tag.</a:t>
            </a:r>
            <a:endParaRPr lang="fr-FR" sz="3200" dirty="0">
              <a:latin typeface="Ravie" pitchFamily="8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987824" y="5445224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hadn’t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she</a:t>
            </a:r>
            <a:endParaRPr lang="fr-FR" sz="28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chool girls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92457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0" y="508518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err="1" smtClean="0">
                <a:latin typeface="Ravie" pitchFamily="82" charset="0"/>
              </a:rPr>
              <a:t>You’d</a:t>
            </a:r>
            <a:r>
              <a:rPr lang="fr-FR" sz="2800" dirty="0" smtClean="0">
                <a:latin typeface="Ravie" pitchFamily="82" charset="0"/>
              </a:rPr>
              <a:t> </a:t>
            </a:r>
            <a:r>
              <a:rPr lang="fr-FR" sz="2800" dirty="0" err="1" smtClean="0">
                <a:latin typeface="Ravie" pitchFamily="82" charset="0"/>
              </a:rPr>
              <a:t>like</a:t>
            </a:r>
            <a:r>
              <a:rPr lang="fr-FR" sz="2800" dirty="0" smtClean="0">
                <a:latin typeface="Ravie" pitchFamily="82" charset="0"/>
              </a:rPr>
              <a:t> a </a:t>
            </a:r>
            <a:r>
              <a:rPr lang="fr-FR" sz="2800" dirty="0" err="1" smtClean="0">
                <a:latin typeface="Ravie" pitchFamily="82" charset="0"/>
              </a:rPr>
              <a:t>cup</a:t>
            </a:r>
            <a:r>
              <a:rPr lang="fr-FR" sz="2800" dirty="0" smtClean="0">
                <a:latin typeface="Ravie" pitchFamily="82" charset="0"/>
              </a:rPr>
              <a:t> of </a:t>
            </a:r>
            <a:r>
              <a:rPr lang="fr-FR" sz="2800" dirty="0" err="1" smtClean="0">
                <a:latin typeface="Ravie" pitchFamily="82" charset="0"/>
              </a:rPr>
              <a:t>tea</a:t>
            </a:r>
            <a:r>
              <a:rPr lang="fr-FR" sz="2800" dirty="0" smtClean="0">
                <a:latin typeface="Ravie" pitchFamily="82" charset="0"/>
              </a:rPr>
              <a:t>, ___________?</a:t>
            </a:r>
            <a:endParaRPr lang="fr-FR" sz="2800" dirty="0">
              <a:latin typeface="Ravie" pitchFamily="8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87824" y="980728"/>
            <a:ext cx="29523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Ravie" pitchFamily="82" charset="0"/>
              </a:rPr>
              <a:t>Complete </a:t>
            </a:r>
            <a:r>
              <a:rPr lang="fr-FR" sz="3200" dirty="0" err="1" smtClean="0">
                <a:latin typeface="Ravie" pitchFamily="82" charset="0"/>
              </a:rPr>
              <a:t>each</a:t>
            </a:r>
            <a:r>
              <a:rPr lang="fr-FR" sz="3200" dirty="0" smtClean="0">
                <a:latin typeface="Ravie" pitchFamily="82" charset="0"/>
              </a:rPr>
              <a:t> sentence </a:t>
            </a:r>
            <a:r>
              <a:rPr lang="fr-FR" sz="3200" dirty="0" err="1" smtClean="0">
                <a:latin typeface="Ravie" pitchFamily="82" charset="0"/>
              </a:rPr>
              <a:t>with</a:t>
            </a:r>
            <a:r>
              <a:rPr lang="fr-FR" sz="3200" dirty="0" smtClean="0">
                <a:latin typeface="Ravie" pitchFamily="82" charset="0"/>
              </a:rPr>
              <a:t> a question tag.</a:t>
            </a:r>
            <a:endParaRPr lang="fr-FR" sz="3200" dirty="0">
              <a:latin typeface="Ravie" pitchFamily="8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652120" y="5013176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wouldn’t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you</a:t>
            </a:r>
            <a:endParaRPr lang="fr-FR" sz="28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chool girls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92457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0" y="5085184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err="1" smtClean="0">
                <a:latin typeface="Ravie" pitchFamily="82" charset="0"/>
              </a:rPr>
              <a:t>She</a:t>
            </a:r>
            <a:r>
              <a:rPr lang="fr-FR" sz="2800" dirty="0" smtClean="0">
                <a:latin typeface="Ravie" pitchFamily="82" charset="0"/>
              </a:rPr>
              <a:t> </a:t>
            </a:r>
            <a:r>
              <a:rPr lang="fr-FR" sz="2800" dirty="0" err="1" smtClean="0">
                <a:latin typeface="Ravie" pitchFamily="82" charset="0"/>
              </a:rPr>
              <a:t>wouldn’t</a:t>
            </a:r>
            <a:r>
              <a:rPr lang="fr-FR" sz="2800" dirty="0" smtClean="0">
                <a:latin typeface="Ravie" pitchFamily="82" charset="0"/>
              </a:rPr>
              <a:t> </a:t>
            </a:r>
            <a:r>
              <a:rPr lang="fr-FR" sz="2800" dirty="0" err="1" smtClean="0">
                <a:latin typeface="Ravie" pitchFamily="82" charset="0"/>
              </a:rPr>
              <a:t>like</a:t>
            </a:r>
            <a:r>
              <a:rPr lang="fr-FR" sz="2800" dirty="0" smtClean="0">
                <a:latin typeface="Ravie" pitchFamily="82" charset="0"/>
              </a:rPr>
              <a:t> to </a:t>
            </a:r>
            <a:r>
              <a:rPr lang="fr-FR" sz="2800" dirty="0" err="1" smtClean="0">
                <a:latin typeface="Ravie" pitchFamily="82" charset="0"/>
              </a:rPr>
              <a:t>be</a:t>
            </a:r>
            <a:r>
              <a:rPr lang="fr-FR" sz="2800" dirty="0" smtClean="0">
                <a:latin typeface="Ravie" pitchFamily="82" charset="0"/>
              </a:rPr>
              <a:t> </a:t>
            </a:r>
            <a:r>
              <a:rPr lang="fr-FR" sz="2800" dirty="0" err="1" smtClean="0">
                <a:latin typeface="Ravie" pitchFamily="82" charset="0"/>
              </a:rPr>
              <a:t>late</a:t>
            </a:r>
            <a:r>
              <a:rPr lang="fr-FR" sz="2800" dirty="0" smtClean="0">
                <a:latin typeface="Ravie" pitchFamily="82" charset="0"/>
              </a:rPr>
              <a:t>, ___________?</a:t>
            </a:r>
            <a:endParaRPr lang="fr-FR" sz="2800" dirty="0">
              <a:latin typeface="Ravie" pitchFamily="8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87824" y="980728"/>
            <a:ext cx="29523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Ravie" pitchFamily="82" charset="0"/>
              </a:rPr>
              <a:t>Complete </a:t>
            </a:r>
            <a:r>
              <a:rPr lang="fr-FR" sz="3200" dirty="0" err="1" smtClean="0">
                <a:latin typeface="Ravie" pitchFamily="82" charset="0"/>
              </a:rPr>
              <a:t>each</a:t>
            </a:r>
            <a:r>
              <a:rPr lang="fr-FR" sz="3200" dirty="0" smtClean="0">
                <a:latin typeface="Ravie" pitchFamily="82" charset="0"/>
              </a:rPr>
              <a:t> sentence </a:t>
            </a:r>
            <a:r>
              <a:rPr lang="fr-FR" sz="3200" dirty="0" err="1" smtClean="0">
                <a:latin typeface="Ravie" pitchFamily="82" charset="0"/>
              </a:rPr>
              <a:t>with</a:t>
            </a:r>
            <a:r>
              <a:rPr lang="fr-FR" sz="3200" dirty="0" smtClean="0">
                <a:latin typeface="Ravie" pitchFamily="82" charset="0"/>
              </a:rPr>
              <a:t> a question tag.</a:t>
            </a:r>
            <a:endParaRPr lang="fr-FR" sz="3200" dirty="0">
              <a:latin typeface="Ravie" pitchFamily="8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843808" y="5445224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would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she</a:t>
            </a:r>
            <a:endParaRPr lang="fr-FR" sz="28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chool girls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92457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0" y="5085184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Ravie" pitchFamily="82" charset="0"/>
              </a:rPr>
              <a:t>He </a:t>
            </a:r>
            <a:r>
              <a:rPr lang="fr-FR" sz="2800" dirty="0" err="1" smtClean="0">
                <a:latin typeface="Ravie" pitchFamily="82" charset="0"/>
              </a:rPr>
              <a:t>would</a:t>
            </a:r>
            <a:r>
              <a:rPr lang="fr-FR" sz="2800" dirty="0" smtClean="0">
                <a:latin typeface="Ravie" pitchFamily="82" charset="0"/>
              </a:rPr>
              <a:t> call if </a:t>
            </a:r>
            <a:r>
              <a:rPr lang="fr-FR" sz="2800" dirty="0" err="1" smtClean="0">
                <a:latin typeface="Ravie" pitchFamily="82" charset="0"/>
              </a:rPr>
              <a:t>he</a:t>
            </a:r>
            <a:r>
              <a:rPr lang="fr-FR" sz="2800" dirty="0" smtClean="0">
                <a:latin typeface="Ravie" pitchFamily="82" charset="0"/>
              </a:rPr>
              <a:t> </a:t>
            </a:r>
            <a:r>
              <a:rPr lang="fr-FR" sz="2800" dirty="0" err="1" smtClean="0">
                <a:latin typeface="Ravie" pitchFamily="82" charset="0"/>
              </a:rPr>
              <a:t>were</a:t>
            </a:r>
            <a:r>
              <a:rPr lang="fr-FR" sz="2800" dirty="0" smtClean="0">
                <a:latin typeface="Ravie" pitchFamily="82" charset="0"/>
              </a:rPr>
              <a:t> </a:t>
            </a:r>
            <a:r>
              <a:rPr lang="fr-FR" sz="2800" dirty="0" err="1" smtClean="0">
                <a:latin typeface="Ravie" pitchFamily="82" charset="0"/>
              </a:rPr>
              <a:t>late</a:t>
            </a:r>
            <a:r>
              <a:rPr lang="fr-FR" sz="2800" dirty="0" smtClean="0">
                <a:latin typeface="Ravie" pitchFamily="82" charset="0"/>
              </a:rPr>
              <a:t>, ___________?</a:t>
            </a:r>
            <a:endParaRPr lang="fr-FR" sz="2800" dirty="0">
              <a:latin typeface="Ravie" pitchFamily="8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87824" y="980728"/>
            <a:ext cx="29523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Ravie" pitchFamily="82" charset="0"/>
              </a:rPr>
              <a:t>Complete </a:t>
            </a:r>
            <a:r>
              <a:rPr lang="fr-FR" sz="3200" dirty="0" err="1" smtClean="0">
                <a:latin typeface="Ravie" pitchFamily="82" charset="0"/>
              </a:rPr>
              <a:t>each</a:t>
            </a:r>
            <a:r>
              <a:rPr lang="fr-FR" sz="3200" dirty="0" smtClean="0">
                <a:latin typeface="Ravie" pitchFamily="82" charset="0"/>
              </a:rPr>
              <a:t> sentence </a:t>
            </a:r>
            <a:r>
              <a:rPr lang="fr-FR" sz="3200" dirty="0" err="1" smtClean="0">
                <a:latin typeface="Ravie" pitchFamily="82" charset="0"/>
              </a:rPr>
              <a:t>with</a:t>
            </a:r>
            <a:r>
              <a:rPr lang="fr-FR" sz="3200" dirty="0" smtClean="0">
                <a:latin typeface="Ravie" pitchFamily="82" charset="0"/>
              </a:rPr>
              <a:t> a question tag.</a:t>
            </a:r>
            <a:endParaRPr lang="fr-FR" sz="3200" dirty="0">
              <a:latin typeface="Ravie" pitchFamily="8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771800" y="5445224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wouldn’t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he</a:t>
            </a:r>
            <a:endParaRPr lang="fr-FR" sz="28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chool girls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92457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0" y="508518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err="1" smtClean="0">
                <a:latin typeface="Ravie" pitchFamily="82" charset="0"/>
              </a:rPr>
              <a:t>We</a:t>
            </a:r>
            <a:r>
              <a:rPr lang="fr-FR" sz="2800" dirty="0" smtClean="0">
                <a:latin typeface="Ravie" pitchFamily="82" charset="0"/>
              </a:rPr>
              <a:t> </a:t>
            </a:r>
            <a:r>
              <a:rPr lang="fr-FR" sz="2800" dirty="0" err="1" smtClean="0">
                <a:latin typeface="Ravie" pitchFamily="82" charset="0"/>
              </a:rPr>
              <a:t>mustn’t</a:t>
            </a:r>
            <a:r>
              <a:rPr lang="fr-FR" sz="2800" dirty="0" smtClean="0">
                <a:latin typeface="Ravie" pitchFamily="82" charset="0"/>
              </a:rPr>
              <a:t> tell </a:t>
            </a:r>
            <a:r>
              <a:rPr lang="fr-FR" sz="2800" dirty="0" err="1" smtClean="0">
                <a:latin typeface="Ravie" pitchFamily="82" charset="0"/>
              </a:rPr>
              <a:t>her</a:t>
            </a:r>
            <a:r>
              <a:rPr lang="fr-FR" sz="2800" dirty="0" smtClean="0">
                <a:latin typeface="Ravie" pitchFamily="82" charset="0"/>
              </a:rPr>
              <a:t>, ___________?</a:t>
            </a:r>
            <a:endParaRPr lang="fr-FR" sz="2800" dirty="0">
              <a:latin typeface="Ravie" pitchFamily="8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87824" y="980728"/>
            <a:ext cx="29523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Ravie" pitchFamily="82" charset="0"/>
              </a:rPr>
              <a:t>Complete </a:t>
            </a:r>
            <a:r>
              <a:rPr lang="fr-FR" sz="3200" dirty="0" err="1" smtClean="0">
                <a:latin typeface="Ravie" pitchFamily="82" charset="0"/>
              </a:rPr>
              <a:t>each</a:t>
            </a:r>
            <a:r>
              <a:rPr lang="fr-FR" sz="3200" dirty="0" smtClean="0">
                <a:latin typeface="Ravie" pitchFamily="82" charset="0"/>
              </a:rPr>
              <a:t> sentence </a:t>
            </a:r>
            <a:r>
              <a:rPr lang="fr-FR" sz="3200" dirty="0" err="1" smtClean="0">
                <a:latin typeface="Ravie" pitchFamily="82" charset="0"/>
              </a:rPr>
              <a:t>with</a:t>
            </a:r>
            <a:r>
              <a:rPr lang="fr-FR" sz="3200" dirty="0" smtClean="0">
                <a:latin typeface="Ravie" pitchFamily="82" charset="0"/>
              </a:rPr>
              <a:t> a question tag.</a:t>
            </a:r>
            <a:endParaRPr lang="fr-FR" sz="3200" dirty="0">
              <a:latin typeface="Ravie" pitchFamily="8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292080" y="4941168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</a:rPr>
              <a:t>must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we</a:t>
            </a:r>
            <a:endParaRPr lang="fr-FR" sz="28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chool girls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92457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0" y="5085184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err="1" smtClean="0">
                <a:latin typeface="Ravie" pitchFamily="82" charset="0"/>
              </a:rPr>
              <a:t>They</a:t>
            </a:r>
            <a:r>
              <a:rPr lang="fr-FR" sz="2800" dirty="0" smtClean="0">
                <a:latin typeface="Ravie" pitchFamily="82" charset="0"/>
              </a:rPr>
              <a:t> have to </a:t>
            </a:r>
            <a:r>
              <a:rPr lang="fr-FR" sz="2800" dirty="0" err="1" smtClean="0">
                <a:latin typeface="Ravie" pitchFamily="82" charset="0"/>
              </a:rPr>
              <a:t>listen</a:t>
            </a:r>
            <a:r>
              <a:rPr lang="fr-FR" sz="2800" dirty="0" smtClean="0">
                <a:latin typeface="Ravie" pitchFamily="82" charset="0"/>
              </a:rPr>
              <a:t> in class, ___________?</a:t>
            </a:r>
            <a:endParaRPr lang="fr-FR" sz="2800" dirty="0">
              <a:latin typeface="Ravie" pitchFamily="8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87824" y="980728"/>
            <a:ext cx="29523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Ravie" pitchFamily="82" charset="0"/>
              </a:rPr>
              <a:t>Complete </a:t>
            </a:r>
            <a:r>
              <a:rPr lang="fr-FR" sz="3200" dirty="0" err="1" smtClean="0">
                <a:latin typeface="Ravie" pitchFamily="82" charset="0"/>
              </a:rPr>
              <a:t>each</a:t>
            </a:r>
            <a:r>
              <a:rPr lang="fr-FR" sz="3200" dirty="0" smtClean="0">
                <a:latin typeface="Ravie" pitchFamily="82" charset="0"/>
              </a:rPr>
              <a:t> sentence </a:t>
            </a:r>
            <a:r>
              <a:rPr lang="fr-FR" sz="3200" dirty="0" err="1" smtClean="0">
                <a:latin typeface="Ravie" pitchFamily="82" charset="0"/>
              </a:rPr>
              <a:t>with</a:t>
            </a:r>
            <a:r>
              <a:rPr lang="fr-FR" sz="3200" dirty="0" smtClean="0">
                <a:latin typeface="Ravie" pitchFamily="82" charset="0"/>
              </a:rPr>
              <a:t> a question tag.</a:t>
            </a:r>
            <a:endParaRPr lang="fr-FR" sz="3200" dirty="0">
              <a:latin typeface="Ravie" pitchFamily="8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843808" y="5445224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don’t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they</a:t>
            </a:r>
            <a:endParaRPr lang="fr-FR" sz="28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chool girls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92457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0" y="4941168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Ravie" pitchFamily="82" charset="0"/>
              </a:rPr>
              <a:t>I </a:t>
            </a:r>
            <a:r>
              <a:rPr lang="fr-FR" sz="2800" dirty="0" err="1" smtClean="0">
                <a:latin typeface="Ravie" pitchFamily="82" charset="0"/>
              </a:rPr>
              <a:t>don’t</a:t>
            </a:r>
            <a:r>
              <a:rPr lang="fr-FR" sz="2800" dirty="0" smtClean="0">
                <a:latin typeface="Ravie" pitchFamily="82" charset="0"/>
              </a:rPr>
              <a:t> have to </a:t>
            </a:r>
            <a:r>
              <a:rPr lang="fr-FR" sz="2800" dirty="0" err="1" smtClean="0">
                <a:latin typeface="Ravie" pitchFamily="82" charset="0"/>
              </a:rPr>
              <a:t>wait</a:t>
            </a:r>
            <a:r>
              <a:rPr lang="fr-FR" sz="2800" dirty="0" smtClean="0">
                <a:latin typeface="Ravie" pitchFamily="82" charset="0"/>
              </a:rPr>
              <a:t> for </a:t>
            </a:r>
            <a:r>
              <a:rPr lang="fr-FR" sz="2800" dirty="0" err="1" smtClean="0">
                <a:latin typeface="Ravie" pitchFamily="82" charset="0"/>
              </a:rPr>
              <a:t>you</a:t>
            </a:r>
            <a:r>
              <a:rPr lang="fr-FR" sz="2800" dirty="0" smtClean="0">
                <a:latin typeface="Ravie" pitchFamily="82" charset="0"/>
              </a:rPr>
              <a:t>, ___________?</a:t>
            </a:r>
            <a:endParaRPr lang="fr-FR" sz="2800" dirty="0">
              <a:latin typeface="Ravie" pitchFamily="8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87824" y="980728"/>
            <a:ext cx="29523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Ravie" pitchFamily="82" charset="0"/>
              </a:rPr>
              <a:t>Complete </a:t>
            </a:r>
            <a:r>
              <a:rPr lang="fr-FR" sz="3200" dirty="0" err="1" smtClean="0">
                <a:latin typeface="Ravie" pitchFamily="82" charset="0"/>
              </a:rPr>
              <a:t>each</a:t>
            </a:r>
            <a:r>
              <a:rPr lang="fr-FR" sz="3200" dirty="0" smtClean="0">
                <a:latin typeface="Ravie" pitchFamily="82" charset="0"/>
              </a:rPr>
              <a:t> sentence </a:t>
            </a:r>
            <a:r>
              <a:rPr lang="fr-FR" sz="3200" dirty="0" err="1" smtClean="0">
                <a:latin typeface="Ravie" pitchFamily="82" charset="0"/>
              </a:rPr>
              <a:t>with</a:t>
            </a:r>
            <a:r>
              <a:rPr lang="fr-FR" sz="3200" dirty="0" smtClean="0">
                <a:latin typeface="Ravie" pitchFamily="82" charset="0"/>
              </a:rPr>
              <a:t> a question tag.</a:t>
            </a:r>
            <a:endParaRPr lang="fr-FR" sz="3200" dirty="0">
              <a:latin typeface="Ravie" pitchFamily="8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03848" y="5301208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</a:rPr>
              <a:t>do I</a:t>
            </a:r>
            <a:endParaRPr lang="fr-FR" sz="28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chool girls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92457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0" y="4941168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err="1" smtClean="0">
                <a:latin typeface="Ravie" pitchFamily="82" charset="0"/>
              </a:rPr>
              <a:t>She</a:t>
            </a:r>
            <a:r>
              <a:rPr lang="fr-FR" sz="2800" dirty="0" smtClean="0">
                <a:latin typeface="Ravie" pitchFamily="82" charset="0"/>
              </a:rPr>
              <a:t> </a:t>
            </a:r>
            <a:r>
              <a:rPr lang="fr-FR" sz="2800" dirty="0" err="1" smtClean="0">
                <a:latin typeface="Ravie" pitchFamily="82" charset="0"/>
              </a:rPr>
              <a:t>should</a:t>
            </a:r>
            <a:r>
              <a:rPr lang="fr-FR" sz="2800" dirty="0" smtClean="0">
                <a:latin typeface="Ravie" pitchFamily="82" charset="0"/>
              </a:rPr>
              <a:t> have gone to the </a:t>
            </a:r>
            <a:r>
              <a:rPr lang="fr-FR" sz="2800" dirty="0" err="1" smtClean="0">
                <a:latin typeface="Ravie" pitchFamily="82" charset="0"/>
              </a:rPr>
              <a:t>dentist’s</a:t>
            </a:r>
            <a:r>
              <a:rPr lang="fr-FR" sz="2800" dirty="0" smtClean="0">
                <a:latin typeface="Ravie" pitchFamily="82" charset="0"/>
              </a:rPr>
              <a:t>, ___________?</a:t>
            </a:r>
            <a:endParaRPr lang="fr-FR" sz="2800" dirty="0">
              <a:latin typeface="Ravie" pitchFamily="8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87824" y="980728"/>
            <a:ext cx="29523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Ravie" pitchFamily="82" charset="0"/>
              </a:rPr>
              <a:t>Complete </a:t>
            </a:r>
            <a:r>
              <a:rPr lang="fr-FR" sz="3200" dirty="0" err="1" smtClean="0">
                <a:latin typeface="Ravie" pitchFamily="82" charset="0"/>
              </a:rPr>
              <a:t>each</a:t>
            </a:r>
            <a:r>
              <a:rPr lang="fr-FR" sz="3200" dirty="0" smtClean="0">
                <a:latin typeface="Ravie" pitchFamily="82" charset="0"/>
              </a:rPr>
              <a:t> sentence </a:t>
            </a:r>
            <a:r>
              <a:rPr lang="fr-FR" sz="3200" dirty="0" err="1" smtClean="0">
                <a:latin typeface="Ravie" pitchFamily="82" charset="0"/>
              </a:rPr>
              <a:t>with</a:t>
            </a:r>
            <a:r>
              <a:rPr lang="fr-FR" sz="3200" dirty="0" smtClean="0">
                <a:latin typeface="Ravie" pitchFamily="82" charset="0"/>
              </a:rPr>
              <a:t> a question tag.</a:t>
            </a:r>
            <a:endParaRPr lang="fr-FR" sz="3200" dirty="0">
              <a:latin typeface="Ravie" pitchFamily="8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067944" y="5301208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shouldn’t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she</a:t>
            </a:r>
            <a:endParaRPr lang="fr-FR" sz="28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chool girls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92457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0" y="4941168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Ravie" pitchFamily="82" charset="0"/>
              </a:rPr>
              <a:t>He </a:t>
            </a:r>
            <a:r>
              <a:rPr lang="fr-FR" sz="2800" dirty="0" err="1" smtClean="0">
                <a:latin typeface="Ravie" pitchFamily="82" charset="0"/>
              </a:rPr>
              <a:t>could</a:t>
            </a:r>
            <a:r>
              <a:rPr lang="fr-FR" sz="2800" dirty="0" smtClean="0">
                <a:latin typeface="Ravie" pitchFamily="82" charset="0"/>
              </a:rPr>
              <a:t> have </a:t>
            </a:r>
            <a:r>
              <a:rPr lang="fr-FR" sz="2800" dirty="0" err="1" smtClean="0">
                <a:latin typeface="Ravie" pitchFamily="82" charset="0"/>
              </a:rPr>
              <a:t>waited</a:t>
            </a:r>
            <a:r>
              <a:rPr lang="fr-FR" sz="2800" dirty="0" smtClean="0">
                <a:latin typeface="Ravie" pitchFamily="82" charset="0"/>
              </a:rPr>
              <a:t> for me, ___________?</a:t>
            </a:r>
            <a:endParaRPr lang="fr-FR" sz="2800" dirty="0">
              <a:latin typeface="Ravie" pitchFamily="8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87824" y="980728"/>
            <a:ext cx="29523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Ravie" pitchFamily="82" charset="0"/>
              </a:rPr>
              <a:t>Complete </a:t>
            </a:r>
            <a:r>
              <a:rPr lang="fr-FR" sz="3200" dirty="0" err="1" smtClean="0">
                <a:latin typeface="Ravie" pitchFamily="82" charset="0"/>
              </a:rPr>
              <a:t>each</a:t>
            </a:r>
            <a:r>
              <a:rPr lang="fr-FR" sz="3200" dirty="0" smtClean="0">
                <a:latin typeface="Ravie" pitchFamily="82" charset="0"/>
              </a:rPr>
              <a:t> sentence </a:t>
            </a:r>
            <a:r>
              <a:rPr lang="fr-FR" sz="3200" dirty="0" err="1" smtClean="0">
                <a:latin typeface="Ravie" pitchFamily="82" charset="0"/>
              </a:rPr>
              <a:t>with</a:t>
            </a:r>
            <a:r>
              <a:rPr lang="fr-FR" sz="3200" dirty="0" smtClean="0">
                <a:latin typeface="Ravie" pitchFamily="82" charset="0"/>
              </a:rPr>
              <a:t> a question tag.</a:t>
            </a:r>
            <a:endParaRPr lang="fr-FR" sz="3200" dirty="0">
              <a:latin typeface="Ravie" pitchFamily="8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843808" y="5373216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couldn’t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he</a:t>
            </a:r>
            <a:endParaRPr lang="fr-FR" sz="28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chool girls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92457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0" y="5445224"/>
            <a:ext cx="9036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err="1" smtClean="0">
                <a:latin typeface="Ravie" pitchFamily="82" charset="0"/>
              </a:rPr>
              <a:t>She</a:t>
            </a:r>
            <a:r>
              <a:rPr lang="fr-FR" sz="3200" dirty="0" smtClean="0">
                <a:latin typeface="Ravie" pitchFamily="82" charset="0"/>
              </a:rPr>
              <a:t> </a:t>
            </a:r>
            <a:r>
              <a:rPr lang="fr-FR" sz="3200" dirty="0" err="1" smtClean="0">
                <a:latin typeface="Ravie" pitchFamily="82" charset="0"/>
              </a:rPr>
              <a:t>isn’t</a:t>
            </a:r>
            <a:r>
              <a:rPr lang="fr-FR" sz="3200" dirty="0" smtClean="0">
                <a:latin typeface="Ravie" pitchFamily="82" charset="0"/>
              </a:rPr>
              <a:t> happy, _________?</a:t>
            </a:r>
            <a:endParaRPr lang="fr-FR" sz="3200" dirty="0">
              <a:latin typeface="Ravie" pitchFamily="8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87824" y="980728"/>
            <a:ext cx="29523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Ravie" pitchFamily="82" charset="0"/>
              </a:rPr>
              <a:t>Complete </a:t>
            </a:r>
            <a:r>
              <a:rPr lang="fr-FR" sz="3200" dirty="0" err="1" smtClean="0">
                <a:latin typeface="Ravie" pitchFamily="82" charset="0"/>
              </a:rPr>
              <a:t>each</a:t>
            </a:r>
            <a:r>
              <a:rPr lang="fr-FR" sz="3200" dirty="0" smtClean="0">
                <a:latin typeface="Ravie" pitchFamily="82" charset="0"/>
              </a:rPr>
              <a:t> sentence </a:t>
            </a:r>
            <a:r>
              <a:rPr lang="fr-FR" sz="3200" dirty="0" err="1" smtClean="0">
                <a:latin typeface="Ravie" pitchFamily="82" charset="0"/>
              </a:rPr>
              <a:t>with</a:t>
            </a:r>
            <a:r>
              <a:rPr lang="fr-FR" sz="3200" dirty="0" smtClean="0">
                <a:latin typeface="Ravie" pitchFamily="82" charset="0"/>
              </a:rPr>
              <a:t> a question tag.</a:t>
            </a:r>
            <a:endParaRPr lang="fr-FR" sz="3200" dirty="0">
              <a:latin typeface="Ravie" pitchFamily="8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076056" y="5301208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 smtClean="0">
                <a:solidFill>
                  <a:srgbClr val="FF0000"/>
                </a:solidFill>
                <a:latin typeface="Ravie" pitchFamily="82" charset="0"/>
              </a:rPr>
              <a:t>is</a:t>
            </a:r>
            <a:r>
              <a:rPr lang="fr-FR" sz="3200" dirty="0" smtClean="0">
                <a:solidFill>
                  <a:srgbClr val="FF0000"/>
                </a:solidFill>
                <a:latin typeface="Ravie" pitchFamily="82" charset="0"/>
              </a:rPr>
              <a:t> </a:t>
            </a:r>
            <a:r>
              <a:rPr lang="fr-FR" sz="3200" dirty="0" err="1" smtClean="0">
                <a:solidFill>
                  <a:srgbClr val="FF0000"/>
                </a:solidFill>
                <a:latin typeface="Ravie" pitchFamily="82" charset="0"/>
              </a:rPr>
              <a:t>she</a:t>
            </a:r>
            <a:endParaRPr lang="fr-FR" sz="32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chool girls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92457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0" y="5445224"/>
            <a:ext cx="9036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err="1" smtClean="0">
                <a:latin typeface="Ravie" pitchFamily="82" charset="0"/>
              </a:rPr>
              <a:t>He’s</a:t>
            </a:r>
            <a:r>
              <a:rPr lang="fr-FR" sz="3200" dirty="0" smtClean="0">
                <a:latin typeface="Ravie" pitchFamily="82" charset="0"/>
              </a:rPr>
              <a:t> French, _________?</a:t>
            </a:r>
            <a:endParaRPr lang="fr-FR" sz="3200" dirty="0">
              <a:latin typeface="Ravie" pitchFamily="8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87824" y="980728"/>
            <a:ext cx="29523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Ravie" pitchFamily="82" charset="0"/>
              </a:rPr>
              <a:t>Complete </a:t>
            </a:r>
            <a:r>
              <a:rPr lang="fr-FR" sz="3200" dirty="0" err="1" smtClean="0">
                <a:latin typeface="Ravie" pitchFamily="82" charset="0"/>
              </a:rPr>
              <a:t>each</a:t>
            </a:r>
            <a:r>
              <a:rPr lang="fr-FR" sz="3200" dirty="0" smtClean="0">
                <a:latin typeface="Ravie" pitchFamily="82" charset="0"/>
              </a:rPr>
              <a:t> sentence </a:t>
            </a:r>
            <a:r>
              <a:rPr lang="fr-FR" sz="3200" dirty="0" err="1" smtClean="0">
                <a:latin typeface="Ravie" pitchFamily="82" charset="0"/>
              </a:rPr>
              <a:t>with</a:t>
            </a:r>
            <a:r>
              <a:rPr lang="fr-FR" sz="3200" dirty="0" smtClean="0">
                <a:latin typeface="Ravie" pitchFamily="82" charset="0"/>
              </a:rPr>
              <a:t> a question tag.</a:t>
            </a:r>
            <a:endParaRPr lang="fr-FR" sz="3200" dirty="0">
              <a:latin typeface="Ravie" pitchFamily="8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572000" y="5373216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 smtClean="0">
                <a:solidFill>
                  <a:srgbClr val="FF0000"/>
                </a:solidFill>
                <a:latin typeface="Ravie" pitchFamily="82" charset="0"/>
              </a:rPr>
              <a:t>isn’t</a:t>
            </a:r>
            <a:r>
              <a:rPr lang="fr-FR" sz="3200" dirty="0" smtClean="0">
                <a:solidFill>
                  <a:srgbClr val="FF0000"/>
                </a:solidFill>
                <a:latin typeface="Ravie" pitchFamily="82" charset="0"/>
              </a:rPr>
              <a:t> </a:t>
            </a:r>
            <a:r>
              <a:rPr lang="fr-FR" sz="3200" dirty="0" err="1" smtClean="0">
                <a:solidFill>
                  <a:srgbClr val="FF0000"/>
                </a:solidFill>
                <a:latin typeface="Ravie" pitchFamily="82" charset="0"/>
              </a:rPr>
              <a:t>he</a:t>
            </a:r>
            <a:endParaRPr lang="fr-FR" sz="32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chool girls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92457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0" y="5445224"/>
            <a:ext cx="9036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Ravie" pitchFamily="82" charset="0"/>
              </a:rPr>
              <a:t>You live in London, __________?</a:t>
            </a:r>
            <a:endParaRPr lang="fr-FR" sz="3200" dirty="0">
              <a:latin typeface="Ravie" pitchFamily="8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87824" y="980728"/>
            <a:ext cx="29523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Ravie" pitchFamily="82" charset="0"/>
              </a:rPr>
              <a:t>Complete </a:t>
            </a:r>
            <a:r>
              <a:rPr lang="fr-FR" sz="3200" dirty="0" err="1" smtClean="0">
                <a:latin typeface="Ravie" pitchFamily="82" charset="0"/>
              </a:rPr>
              <a:t>each</a:t>
            </a:r>
            <a:r>
              <a:rPr lang="fr-FR" sz="3200" dirty="0" smtClean="0">
                <a:latin typeface="Ravie" pitchFamily="82" charset="0"/>
              </a:rPr>
              <a:t> sentence </a:t>
            </a:r>
            <a:r>
              <a:rPr lang="fr-FR" sz="3200" dirty="0" err="1" smtClean="0">
                <a:latin typeface="Ravie" pitchFamily="82" charset="0"/>
              </a:rPr>
              <a:t>with</a:t>
            </a:r>
            <a:r>
              <a:rPr lang="fr-FR" sz="3200" dirty="0" smtClean="0">
                <a:latin typeface="Ravie" pitchFamily="82" charset="0"/>
              </a:rPr>
              <a:t> a question tag.</a:t>
            </a:r>
            <a:endParaRPr lang="fr-FR" sz="3200" dirty="0">
              <a:latin typeface="Ravie" pitchFamily="8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292080" y="5301208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 smtClean="0">
                <a:solidFill>
                  <a:srgbClr val="FF0000"/>
                </a:solidFill>
                <a:latin typeface="Ravie" pitchFamily="82" charset="0"/>
              </a:rPr>
              <a:t>don’t</a:t>
            </a:r>
            <a:r>
              <a:rPr lang="fr-FR" sz="3200" dirty="0" smtClean="0">
                <a:solidFill>
                  <a:srgbClr val="FF0000"/>
                </a:solidFill>
                <a:latin typeface="Ravie" pitchFamily="82" charset="0"/>
              </a:rPr>
              <a:t> </a:t>
            </a:r>
            <a:r>
              <a:rPr lang="fr-FR" sz="3200" dirty="0" err="1" smtClean="0">
                <a:solidFill>
                  <a:srgbClr val="FF0000"/>
                </a:solidFill>
                <a:latin typeface="Ravie" pitchFamily="82" charset="0"/>
              </a:rPr>
              <a:t>you</a:t>
            </a:r>
            <a:endParaRPr lang="fr-FR" sz="32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chool girls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92457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0" y="5445224"/>
            <a:ext cx="9036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Ravie" pitchFamily="82" charset="0"/>
              </a:rPr>
              <a:t>He </a:t>
            </a:r>
            <a:r>
              <a:rPr lang="fr-FR" sz="3200" dirty="0" err="1" smtClean="0">
                <a:latin typeface="Ravie" pitchFamily="82" charset="0"/>
              </a:rPr>
              <a:t>doesn’t</a:t>
            </a:r>
            <a:r>
              <a:rPr lang="fr-FR" sz="3200" dirty="0" smtClean="0">
                <a:latin typeface="Ravie" pitchFamily="82" charset="0"/>
              </a:rPr>
              <a:t> </a:t>
            </a:r>
            <a:r>
              <a:rPr lang="fr-FR" sz="3200" dirty="0" err="1" smtClean="0">
                <a:latin typeface="Ravie" pitchFamily="82" charset="0"/>
              </a:rPr>
              <a:t>eat</a:t>
            </a:r>
            <a:r>
              <a:rPr lang="fr-FR" sz="3200" dirty="0" smtClean="0">
                <a:latin typeface="Ravie" pitchFamily="82" charset="0"/>
              </a:rPr>
              <a:t> </a:t>
            </a:r>
            <a:r>
              <a:rPr lang="fr-FR" sz="3200" dirty="0" err="1" smtClean="0">
                <a:latin typeface="Ravie" pitchFamily="82" charset="0"/>
              </a:rPr>
              <a:t>meat</a:t>
            </a:r>
            <a:r>
              <a:rPr lang="fr-FR" sz="3200" dirty="0" smtClean="0">
                <a:latin typeface="Ravie" pitchFamily="82" charset="0"/>
              </a:rPr>
              <a:t> , _______?</a:t>
            </a:r>
            <a:endParaRPr lang="fr-FR" sz="3200" dirty="0">
              <a:latin typeface="Ravie" pitchFamily="8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87824" y="980728"/>
            <a:ext cx="29523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Ravie" pitchFamily="82" charset="0"/>
              </a:rPr>
              <a:t>Complete </a:t>
            </a:r>
            <a:r>
              <a:rPr lang="fr-FR" sz="3200" dirty="0" err="1" smtClean="0">
                <a:latin typeface="Ravie" pitchFamily="82" charset="0"/>
              </a:rPr>
              <a:t>each</a:t>
            </a:r>
            <a:r>
              <a:rPr lang="fr-FR" sz="3200" dirty="0" smtClean="0">
                <a:latin typeface="Ravie" pitchFamily="82" charset="0"/>
              </a:rPr>
              <a:t> sentence </a:t>
            </a:r>
            <a:r>
              <a:rPr lang="fr-FR" sz="3200" dirty="0" err="1" smtClean="0">
                <a:latin typeface="Ravie" pitchFamily="82" charset="0"/>
              </a:rPr>
              <a:t>with</a:t>
            </a:r>
            <a:r>
              <a:rPr lang="fr-FR" sz="3200" dirty="0" smtClean="0">
                <a:latin typeface="Ravie" pitchFamily="82" charset="0"/>
              </a:rPr>
              <a:t> a question tag.</a:t>
            </a:r>
            <a:endParaRPr lang="fr-FR" sz="3200" dirty="0">
              <a:latin typeface="Ravie" pitchFamily="8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228184" y="5373216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 smtClean="0">
                <a:solidFill>
                  <a:srgbClr val="FF0000"/>
                </a:solidFill>
                <a:latin typeface="Ravie" pitchFamily="82" charset="0"/>
              </a:rPr>
              <a:t>does</a:t>
            </a:r>
            <a:r>
              <a:rPr lang="fr-FR" sz="3200" dirty="0" smtClean="0">
                <a:solidFill>
                  <a:srgbClr val="FF0000"/>
                </a:solidFill>
                <a:latin typeface="Ravie" pitchFamily="82" charset="0"/>
              </a:rPr>
              <a:t> </a:t>
            </a:r>
            <a:r>
              <a:rPr lang="fr-FR" sz="3200" dirty="0" err="1" smtClean="0">
                <a:solidFill>
                  <a:srgbClr val="FF0000"/>
                </a:solidFill>
                <a:latin typeface="Ravie" pitchFamily="82" charset="0"/>
              </a:rPr>
              <a:t>he</a:t>
            </a:r>
            <a:endParaRPr lang="fr-FR" sz="32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chool girls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92457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0" y="544522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err="1" smtClean="0">
                <a:latin typeface="Ravie" pitchFamily="82" charset="0"/>
              </a:rPr>
              <a:t>She</a:t>
            </a:r>
            <a:r>
              <a:rPr lang="fr-FR" sz="3200" dirty="0" smtClean="0">
                <a:latin typeface="Ravie" pitchFamily="82" charset="0"/>
              </a:rPr>
              <a:t> </a:t>
            </a:r>
            <a:r>
              <a:rPr lang="fr-FR" sz="3200" dirty="0" err="1" smtClean="0">
                <a:latin typeface="Ravie" pitchFamily="82" charset="0"/>
              </a:rPr>
              <a:t>works</a:t>
            </a:r>
            <a:r>
              <a:rPr lang="fr-FR" sz="3200" dirty="0" smtClean="0">
                <a:latin typeface="Ravie" pitchFamily="82" charset="0"/>
              </a:rPr>
              <a:t> a lot, ____________?</a:t>
            </a:r>
            <a:endParaRPr lang="fr-FR" sz="3200" dirty="0">
              <a:latin typeface="Ravie" pitchFamily="8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87824" y="980728"/>
            <a:ext cx="29523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Ravie" pitchFamily="82" charset="0"/>
              </a:rPr>
              <a:t>Complete </a:t>
            </a:r>
            <a:r>
              <a:rPr lang="fr-FR" sz="3200" dirty="0" err="1" smtClean="0">
                <a:latin typeface="Ravie" pitchFamily="82" charset="0"/>
              </a:rPr>
              <a:t>each</a:t>
            </a:r>
            <a:r>
              <a:rPr lang="fr-FR" sz="3200" dirty="0" smtClean="0">
                <a:latin typeface="Ravie" pitchFamily="82" charset="0"/>
              </a:rPr>
              <a:t> sentence </a:t>
            </a:r>
            <a:r>
              <a:rPr lang="fr-FR" sz="3200" dirty="0" err="1" smtClean="0">
                <a:latin typeface="Ravie" pitchFamily="82" charset="0"/>
              </a:rPr>
              <a:t>with</a:t>
            </a:r>
            <a:r>
              <a:rPr lang="fr-FR" sz="3200" dirty="0" smtClean="0">
                <a:latin typeface="Ravie" pitchFamily="82" charset="0"/>
              </a:rPr>
              <a:t> a question tag.</a:t>
            </a:r>
            <a:endParaRPr lang="fr-FR" sz="3200" dirty="0">
              <a:latin typeface="Ravie" pitchFamily="8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860032" y="5301208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 smtClean="0">
                <a:solidFill>
                  <a:srgbClr val="FF0000"/>
                </a:solidFill>
                <a:latin typeface="Ravie" pitchFamily="82" charset="0"/>
              </a:rPr>
              <a:t>doesn’t</a:t>
            </a:r>
            <a:r>
              <a:rPr lang="fr-FR" sz="3200" dirty="0" smtClean="0">
                <a:solidFill>
                  <a:srgbClr val="FF0000"/>
                </a:solidFill>
                <a:latin typeface="Ravie" pitchFamily="82" charset="0"/>
              </a:rPr>
              <a:t> </a:t>
            </a:r>
            <a:r>
              <a:rPr lang="fr-FR" sz="3200" dirty="0" err="1" smtClean="0">
                <a:solidFill>
                  <a:srgbClr val="FF0000"/>
                </a:solidFill>
                <a:latin typeface="Ravie" pitchFamily="82" charset="0"/>
              </a:rPr>
              <a:t>she</a:t>
            </a:r>
            <a:endParaRPr lang="fr-FR" sz="32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chool girls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92457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0" y="544522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err="1" smtClean="0">
                <a:latin typeface="Ravie" pitchFamily="82" charset="0"/>
              </a:rPr>
              <a:t>They’re</a:t>
            </a:r>
            <a:r>
              <a:rPr lang="fr-FR" sz="2800" dirty="0" smtClean="0">
                <a:latin typeface="Ravie" pitchFamily="82" charset="0"/>
              </a:rPr>
              <a:t> </a:t>
            </a:r>
            <a:r>
              <a:rPr lang="fr-FR" sz="2800" dirty="0" err="1" smtClean="0">
                <a:latin typeface="Ravie" pitchFamily="82" charset="0"/>
              </a:rPr>
              <a:t>watching</a:t>
            </a:r>
            <a:r>
              <a:rPr lang="fr-FR" sz="2800" dirty="0" smtClean="0">
                <a:latin typeface="Ravie" pitchFamily="82" charset="0"/>
              </a:rPr>
              <a:t> TV, ____________?</a:t>
            </a:r>
            <a:endParaRPr lang="fr-FR" sz="2800" dirty="0">
              <a:latin typeface="Ravie" pitchFamily="8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87824" y="980728"/>
            <a:ext cx="29523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Ravie" pitchFamily="82" charset="0"/>
              </a:rPr>
              <a:t>Complete </a:t>
            </a:r>
            <a:r>
              <a:rPr lang="fr-FR" sz="3200" dirty="0" err="1" smtClean="0">
                <a:latin typeface="Ravie" pitchFamily="82" charset="0"/>
              </a:rPr>
              <a:t>each</a:t>
            </a:r>
            <a:r>
              <a:rPr lang="fr-FR" sz="3200" dirty="0" smtClean="0">
                <a:latin typeface="Ravie" pitchFamily="82" charset="0"/>
              </a:rPr>
              <a:t> sentence </a:t>
            </a:r>
            <a:r>
              <a:rPr lang="fr-FR" sz="3200" dirty="0" err="1" smtClean="0">
                <a:latin typeface="Ravie" pitchFamily="82" charset="0"/>
              </a:rPr>
              <a:t>with</a:t>
            </a:r>
            <a:r>
              <a:rPr lang="fr-FR" sz="3200" dirty="0" smtClean="0">
                <a:latin typeface="Ravie" pitchFamily="82" charset="0"/>
              </a:rPr>
              <a:t> a question tag.</a:t>
            </a:r>
            <a:endParaRPr lang="fr-FR" sz="3200" dirty="0">
              <a:latin typeface="Ravie" pitchFamily="8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292080" y="5301208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aren’t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</a:rPr>
              <a:t>they</a:t>
            </a:r>
            <a:endParaRPr lang="fr-FR" sz="28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634</Words>
  <Application>Microsoft Office PowerPoint</Application>
  <PresentationFormat>On-screen Show (4:3)</PresentationFormat>
  <Paragraphs>116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MOURNARD</dc:creator>
  <cp:lastModifiedBy>Gareth Pitchford</cp:lastModifiedBy>
  <cp:revision>8</cp:revision>
  <dcterms:created xsi:type="dcterms:W3CDTF">2010-12-13T15:20:01Z</dcterms:created>
  <dcterms:modified xsi:type="dcterms:W3CDTF">2013-04-11T10:09:20Z</dcterms:modified>
</cp:coreProperties>
</file>