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03344-8C92-4D21-A130-81CEA00C8BAF}" type="datetimeFigureOut">
              <a:rPr lang="en-US" smtClean="0"/>
              <a:pPr/>
              <a:t>4/15/2008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409CC-865F-44CA-9231-010427017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Miss Pratt\Local Settings\Temporary Internet Files\Content.IE5\L6EW0FOV\MCAN00789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929066"/>
            <a:ext cx="4582562" cy="195102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71604" y="714356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s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714356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>
                <a:latin typeface="SassoonPrimaryInfant" pitchFamily="2" charset="0"/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1934" y="714356"/>
            <a:ext cx="17145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err="1" smtClean="0">
                <a:latin typeface="SassoonPrimaryInfant" pitchFamily="2" charset="0"/>
              </a:rPr>
              <a:t>ai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3636" y="714356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/>
              <a:t>l</a:t>
            </a:r>
            <a:endParaRPr lang="en-GB" sz="15000" dirty="0"/>
          </a:p>
        </p:txBody>
      </p:sp>
      <p:sp>
        <p:nvSpPr>
          <p:cNvPr id="14" name="Oval 13"/>
          <p:cNvSpPr/>
          <p:nvPr/>
        </p:nvSpPr>
        <p:spPr>
          <a:xfrm>
            <a:off x="1857356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143240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643438" y="2786058"/>
            <a:ext cx="57150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286512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E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14524E-7 L 0.11024 3.14524E-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74838E-6 L 0.12378 -0.00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1.58187E-6 L 0.05104 0.0002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958E-6 L 0.05504 -4.44958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4838E-6 L -0.05347 1.74838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58187E-6 L -0.07291 1.58187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3" grpId="0"/>
      <p:bldP spid="13" grpId="1"/>
      <p:bldP spid="13" grpId="2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357422" y="642918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p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642918"/>
            <a:ext cx="17145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err="1" smtClean="0">
                <a:latin typeface="SassoonPrimaryInfant" pitchFamily="2" charset="0"/>
              </a:rPr>
              <a:t>ai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642918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n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86050" y="271462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286248" y="2714620"/>
            <a:ext cx="57150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929322" y="271462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Documents and Settings\Miss Pratt\Local Settings\Temporary Internet Files\Content.IE5\GF6HW80J\MCj042383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71876"/>
            <a:ext cx="3505881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E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1.58187E-6 L 0.05104 0.000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958E-6 L 0.05504 -4.44958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4838E-6 L -0.05347 1.74838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58187E-6 L -0.07291 1.5818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3" grpId="0"/>
      <p:bldP spid="13" grpId="1"/>
      <p:bldP spid="13" grpId="2"/>
      <p:bldP spid="15" grpId="0" animBg="1"/>
      <p:bldP spid="15" grpId="1" animBg="1"/>
      <p:bldP spid="16" grpId="0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43108" y="571480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r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0" y="571480"/>
            <a:ext cx="17145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err="1" smtClean="0">
                <a:latin typeface="SassoonPrimaryInfant" pitchFamily="2" charset="0"/>
              </a:rPr>
              <a:t>ai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571480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n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71736" y="26431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071934" y="2643182"/>
            <a:ext cx="57150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715008" y="26431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 descr="C:\Documents and Settings\Miss Pratt\Local Settings\Temporary Internet Files\Content.IE5\8HEO0QYI\MCj023793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000372"/>
            <a:ext cx="2064190" cy="2633050"/>
          </a:xfrm>
          <a:prstGeom prst="rect">
            <a:avLst/>
          </a:prstGeom>
          <a:noFill/>
        </p:spPr>
      </p:pic>
      <p:pic>
        <p:nvPicPr>
          <p:cNvPr id="3076" name="Picture 4" descr="C:\Documents and Settings\Miss Pratt\Local Settings\Temporary Internet Files\Content.IE5\PFJFH4U1\MCj029025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00438"/>
            <a:ext cx="2081210" cy="3049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E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1.58187E-6 L 0.05104 0.000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958E-6 L 0.05504 -4.44958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4838E-6 L -0.05347 1.74838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58187E-6 L -0.07291 1.5818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3" grpId="0"/>
      <p:bldP spid="13" grpId="1"/>
      <p:bldP spid="13" grpId="2"/>
      <p:bldP spid="15" grpId="0" animBg="1"/>
      <p:bldP spid="15" grpId="1" animBg="1"/>
      <p:bldP spid="16" grpId="0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85918" y="714356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p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3240" y="714356"/>
            <a:ext cx="17145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err="1" smtClean="0">
                <a:latin typeface="SassoonPrimaryInfant" pitchFamily="2" charset="0"/>
              </a:rPr>
              <a:t>ai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4942" y="714356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n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14546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714744" y="2786058"/>
            <a:ext cx="57150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357818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500826" y="714356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/>
              <a:t>t</a:t>
            </a:r>
            <a:endParaRPr lang="en-GB" sz="15000" dirty="0"/>
          </a:p>
        </p:txBody>
      </p:sp>
      <p:sp>
        <p:nvSpPr>
          <p:cNvPr id="20" name="Oval 19"/>
          <p:cNvSpPr/>
          <p:nvPr/>
        </p:nvSpPr>
        <p:spPr>
          <a:xfrm>
            <a:off x="6858016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C:\Documents and Settings\Miss Pratt\Local Settings\Temporary Internet Files\Content.IE5\PFJFH4U1\MCj043477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14756"/>
            <a:ext cx="3843244" cy="3843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E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1.58187E-6 L 0.05104 0.0002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958E-6 L 0.05504 -4.44958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4838E-6 L -0.05347 1.74838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58187E-6 L -0.07291 1.58187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4838E-6 L -0.10018 1.74838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58187E-6 L -0.11389 1.58187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3" grpId="0"/>
      <p:bldP spid="13" grpId="1"/>
      <p:bldP spid="13" grpId="2"/>
      <p:bldP spid="15" grpId="0" animBg="1"/>
      <p:bldP spid="15" grpId="1" animBg="1"/>
      <p:bldP spid="16" grpId="0" animBg="1"/>
      <p:bldP spid="17" grpId="0" animBg="1"/>
      <p:bldP spid="17" grpId="1" animBg="1"/>
      <p:bldP spid="18" grpId="0" build="allAtOnce"/>
      <p:bldP spid="18" grpId="1" build="allAtOnce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43108" y="571480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r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0" y="571480"/>
            <a:ext cx="17145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err="1" smtClean="0">
                <a:latin typeface="SassoonPrimaryInfant" pitchFamily="2" charset="0"/>
              </a:rPr>
              <a:t>ai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571480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n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71736" y="26431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071934" y="2643182"/>
            <a:ext cx="57150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715008" y="26431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14348" y="571480"/>
            <a:ext cx="11430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t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00100" y="26431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C:\Documents and Settings\Miss Pratt\Local Settings\Temporary Internet Files\Content.IE5\1TUSUZ7Z\MCj04134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928934"/>
            <a:ext cx="3779822" cy="3382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E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1.58187E-6 L 0.05104 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958E-6 L 0.05504 -4.44958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4838E-6 L -0.05347 1.74838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58187E-6 L -0.07291 1.58187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03 -0.00024 L 0.1375 4.37558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19056E-6 L 0.12934 -4.19056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3" grpId="0"/>
      <p:bldP spid="13" grpId="1"/>
      <p:bldP spid="13" grpId="2"/>
      <p:bldP spid="15" grpId="0" animBg="1"/>
      <p:bldP spid="15" grpId="1" animBg="1"/>
      <p:bldP spid="16" grpId="0" animBg="1"/>
      <p:bldP spid="17" grpId="0" animBg="1"/>
      <p:bldP spid="17" grpId="1" animBg="1"/>
      <p:bldP spid="10" grpId="0"/>
      <p:bldP spid="10" grpId="1"/>
      <p:bldP spid="10" grpId="2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28794" y="642918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m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642918"/>
            <a:ext cx="17145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err="1" smtClean="0">
                <a:latin typeface="SassoonPrimaryInfant" pitchFamily="2" charset="0"/>
              </a:rPr>
              <a:t>ai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642918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latin typeface="SassoonPrimaryInfant" pitchFamily="2" charset="0"/>
              </a:rPr>
              <a:t>l</a:t>
            </a:r>
            <a:endParaRPr lang="en-GB" sz="15000" dirty="0">
              <a:latin typeface="SassoonPrimaryInfant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86050" y="271462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286248" y="2714620"/>
            <a:ext cx="57150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929322" y="271462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7" name="Picture 3" descr="C:\Documents and Settings\Miss Pratt\Local Settings\Temporary Internet Files\Content.IE5\XRVPNQ1H\MCj043257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714752"/>
            <a:ext cx="1828572" cy="1828572"/>
          </a:xfrm>
          <a:prstGeom prst="rect">
            <a:avLst/>
          </a:prstGeom>
          <a:noFill/>
        </p:spPr>
      </p:pic>
      <p:pic>
        <p:nvPicPr>
          <p:cNvPr id="14" name="Picture 3" descr="C:\Documents and Settings\Miss Pratt\Local Settings\Temporary Internet Files\Content.IE5\XRVPNQ1H\MCj043257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91199">
            <a:off x="3682889" y="4540154"/>
            <a:ext cx="1828572" cy="1828572"/>
          </a:xfrm>
          <a:prstGeom prst="rect">
            <a:avLst/>
          </a:prstGeom>
          <a:noFill/>
        </p:spPr>
      </p:pic>
      <p:pic>
        <p:nvPicPr>
          <p:cNvPr id="18" name="Picture 3" descr="C:\Documents and Settings\Miss Pratt\Local Settings\Temporary Internet Files\Content.IE5\XRVPNQ1H\MCj043257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38244">
            <a:off x="5111650" y="4704091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E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1.58187E-6 L 0.05104 0.000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958E-6 L 0.05504 -4.44958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4838E-6 L -0.05347 1.74838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58187E-6 L -0.07291 1.5818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3" grpId="0"/>
      <p:bldP spid="13" grpId="1"/>
      <p:bldP spid="13" grpId="2"/>
      <p:bldP spid="15" grpId="0" animBg="1"/>
      <p:bldP spid="15" grpId="1" animBg="1"/>
      <p:bldP spid="16" grpId="0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Miss Pratt</dc:creator>
  <cp:lastModifiedBy>Gareth Pitchford</cp:lastModifiedBy>
  <cp:revision>11</cp:revision>
  <dcterms:created xsi:type="dcterms:W3CDTF">2008-04-07T18:14:37Z</dcterms:created>
  <dcterms:modified xsi:type="dcterms:W3CDTF">2008-04-15T19:30:31Z</dcterms:modified>
</cp:coreProperties>
</file>