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207DBB-D135-4B2D-A18C-1D0B78946A1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0D4A3-A657-486C-B75C-482C3A366DB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31784-916A-4B75-9300-EE2C88BBC06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ECA9E-7A75-4D29-856E-EF3E24AC33C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FF177C-859B-4E82-A263-4CCD2E872E9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245F88-7E5B-4822-8D60-3BAB1691BF1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AAB26-539D-40D8-A5B6-0B532D05946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C77C78-9D2C-445E-A84B-4A664B81015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924ED-86A2-49CF-A6EB-AF1D36B197B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8FE89-239D-478C-ACAD-475A1EB0FC5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09395-26D5-42F0-A8F2-1A519CC9663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47927CA0-CB11-4B25-AB89-72CF7F762DF1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 spd="med">
    <p:newsflash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gif"/><Relationship Id="rId3" Type="http://schemas.openxmlformats.org/officeDocument/2006/relationships/image" Target="../media/image19.wmf"/><Relationship Id="rId7" Type="http://schemas.openxmlformats.org/officeDocument/2006/relationships/image" Target="../media/image23.gi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1050" y="2060575"/>
            <a:ext cx="5092718" cy="1736725"/>
          </a:xfrm>
        </p:spPr>
        <p:txBody>
          <a:bodyPr/>
          <a:lstStyle/>
          <a:p>
            <a:r>
              <a:rPr lang="en-GB" dirty="0"/>
              <a:t>Numeracy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Money Problems</a:t>
            </a:r>
          </a:p>
          <a:p>
            <a:r>
              <a:rPr lang="en-GB"/>
              <a:t>At the</a:t>
            </a:r>
          </a:p>
          <a:p>
            <a:r>
              <a:rPr lang="en-GB"/>
              <a:t>Cafe</a:t>
            </a:r>
          </a:p>
        </p:txBody>
      </p:sp>
      <p:pic>
        <p:nvPicPr>
          <p:cNvPr id="2052" name="Picture 4" descr="j017831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404813"/>
            <a:ext cx="1846262" cy="1846262"/>
          </a:xfrm>
          <a:prstGeom prst="rect">
            <a:avLst/>
          </a:prstGeom>
          <a:noFill/>
        </p:spPr>
      </p:pic>
      <p:pic>
        <p:nvPicPr>
          <p:cNvPr id="2053" name="Picture 5" descr="j028675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7050" y="765175"/>
            <a:ext cx="1331913" cy="1273175"/>
          </a:xfrm>
          <a:prstGeom prst="rect">
            <a:avLst/>
          </a:prstGeom>
          <a:noFill/>
        </p:spPr>
      </p:pic>
      <p:pic>
        <p:nvPicPr>
          <p:cNvPr id="2054" name="Picture 6" descr="j023325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43663" y="4797425"/>
            <a:ext cx="2492375" cy="1697038"/>
          </a:xfrm>
          <a:prstGeom prst="rect">
            <a:avLst/>
          </a:prstGeom>
          <a:noFill/>
        </p:spPr>
      </p:pic>
      <p:pic>
        <p:nvPicPr>
          <p:cNvPr id="2055" name="Picture 7" descr="MCj0295749000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8313" y="4581525"/>
            <a:ext cx="2117725" cy="16637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j018923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333375"/>
            <a:ext cx="1333500" cy="952500"/>
          </a:xfrm>
          <a:prstGeom prst="rect">
            <a:avLst/>
          </a:prstGeom>
          <a:noFill/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203575" y="476250"/>
            <a:ext cx="26638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600">
                <a:latin typeface="Algerian" pitchFamily="82" charset="0"/>
              </a:rPr>
              <a:t>Menu</a:t>
            </a:r>
          </a:p>
        </p:txBody>
      </p:sp>
      <p:pic>
        <p:nvPicPr>
          <p:cNvPr id="3079" name="Picture 7" descr="j022378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1916113"/>
            <a:ext cx="1238250" cy="942975"/>
          </a:xfrm>
          <a:prstGeom prst="rect">
            <a:avLst/>
          </a:prstGeom>
          <a:noFill/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051050" y="2205038"/>
            <a:ext cx="482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oper Black" pitchFamily="18" charset="0"/>
              </a:rPr>
              <a:t>Soup of the day          £1.50</a:t>
            </a:r>
          </a:p>
        </p:txBody>
      </p:sp>
      <p:pic>
        <p:nvPicPr>
          <p:cNvPr id="3081" name="Picture 9" descr="j021552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3068638"/>
            <a:ext cx="1511300" cy="749300"/>
          </a:xfrm>
          <a:prstGeom prst="rect">
            <a:avLst/>
          </a:prstGeom>
          <a:noFill/>
        </p:spPr>
      </p:pic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2195513" y="3141663"/>
            <a:ext cx="4464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oper Black" pitchFamily="18" charset="0"/>
              </a:rPr>
              <a:t>Hot dog                       £1.20</a:t>
            </a:r>
          </a:p>
        </p:txBody>
      </p:sp>
      <p:pic>
        <p:nvPicPr>
          <p:cNvPr id="3083" name="Picture 11" descr="j021578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7088" y="4005263"/>
            <a:ext cx="977900" cy="1220787"/>
          </a:xfrm>
          <a:prstGeom prst="rect">
            <a:avLst/>
          </a:prstGeom>
          <a:noFill/>
        </p:spPr>
      </p:pic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143108" y="4429132"/>
            <a:ext cx="424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oper Black" pitchFamily="18" charset="0"/>
              </a:rPr>
              <a:t>French fries               80p</a:t>
            </a:r>
          </a:p>
        </p:txBody>
      </p:sp>
      <p:pic>
        <p:nvPicPr>
          <p:cNvPr id="3085" name="Picture 13" descr="j021579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1188" y="5589588"/>
            <a:ext cx="1530350" cy="887412"/>
          </a:xfrm>
          <a:prstGeom prst="rect">
            <a:avLst/>
          </a:prstGeom>
          <a:noFill/>
        </p:spPr>
      </p:pic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2411413" y="5734050"/>
            <a:ext cx="5256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oper Black" pitchFamily="18" charset="0"/>
              </a:rPr>
              <a:t>Pizza                  50p per slice</a:t>
            </a: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j018920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700213"/>
            <a:ext cx="703262" cy="930275"/>
          </a:xfrm>
          <a:prstGeom prst="rect">
            <a:avLst/>
          </a:prstGeom>
          <a:noFill/>
        </p:spPr>
      </p:pic>
      <p:pic>
        <p:nvPicPr>
          <p:cNvPr id="4101" name="Picture 5" descr="j02289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916113"/>
            <a:ext cx="1206500" cy="939800"/>
          </a:xfrm>
          <a:prstGeom prst="rect">
            <a:avLst/>
          </a:prstGeom>
          <a:noFill/>
        </p:spPr>
      </p:pic>
      <p:pic>
        <p:nvPicPr>
          <p:cNvPr id="4102" name="Picture 6" descr="j023270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5650" y="3213100"/>
            <a:ext cx="858838" cy="1289050"/>
          </a:xfrm>
          <a:prstGeom prst="rect">
            <a:avLst/>
          </a:prstGeom>
          <a:noFill/>
        </p:spPr>
      </p:pic>
      <p:pic>
        <p:nvPicPr>
          <p:cNvPr id="4103" name="Picture 7" descr="j019931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32363" y="3213100"/>
            <a:ext cx="760412" cy="1203325"/>
          </a:xfrm>
          <a:prstGeom prst="rect">
            <a:avLst/>
          </a:prstGeom>
          <a:noFill/>
        </p:spPr>
      </p:pic>
      <p:pic>
        <p:nvPicPr>
          <p:cNvPr id="4104" name="Picture 8" descr="j023062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4213" y="4941888"/>
            <a:ext cx="1157287" cy="1157287"/>
          </a:xfrm>
          <a:prstGeom prst="rect">
            <a:avLst/>
          </a:prstGeom>
          <a:noFill/>
        </p:spPr>
      </p:pic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1619250" y="2060575"/>
            <a:ext cx="2736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oper Black" pitchFamily="18" charset="0"/>
              </a:rPr>
              <a:t>Coffee       60p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1908175" y="3716338"/>
            <a:ext cx="2663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latin typeface="Cooper Black" pitchFamily="18" charset="0"/>
              </a:rPr>
              <a:t>Hot Chocolate     80p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2051050" y="5229225"/>
            <a:ext cx="2592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latin typeface="Cooper Black" pitchFamily="18" charset="0"/>
              </a:rPr>
              <a:t>Fizzy Pop    50p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5940425" y="1989138"/>
            <a:ext cx="237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latin typeface="Cooper Black" pitchFamily="18" charset="0"/>
              </a:rPr>
              <a:t>Tea       70p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6011863" y="3573463"/>
            <a:ext cx="2520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latin typeface="Cooper Black" pitchFamily="18" charset="0"/>
              </a:rPr>
              <a:t>Milkshake  90p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6011863" y="5157788"/>
            <a:ext cx="187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latin typeface="Cooper Black" pitchFamily="18" charset="0"/>
              </a:rPr>
              <a:t>Milk   40p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1258888" y="404813"/>
            <a:ext cx="6481762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800">
                <a:latin typeface="Cooper Black" pitchFamily="18" charset="0"/>
              </a:rPr>
              <a:t>Drinks Menu</a:t>
            </a:r>
          </a:p>
        </p:txBody>
      </p:sp>
      <p:pic>
        <p:nvPicPr>
          <p:cNvPr id="4113" name="Picture 17" descr="j022898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87450" y="333375"/>
            <a:ext cx="936625" cy="1196975"/>
          </a:xfrm>
          <a:prstGeom prst="rect">
            <a:avLst/>
          </a:prstGeom>
          <a:noFill/>
        </p:spPr>
      </p:pic>
      <p:pic>
        <p:nvPicPr>
          <p:cNvPr id="4115" name="Picture 19" descr="C:\Users\Gareth\AppData\Local\Microsoft\Windows\Temporary Internet Files\Content.IE5\FPRP6Z2E\MCFD00892_0000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857752" y="5000636"/>
            <a:ext cx="1143008" cy="104650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j019929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125538"/>
            <a:ext cx="985837" cy="1295400"/>
          </a:xfrm>
          <a:prstGeom prst="rect">
            <a:avLst/>
          </a:prstGeom>
          <a:noFill/>
        </p:spPr>
      </p:pic>
      <p:pic>
        <p:nvPicPr>
          <p:cNvPr id="5125" name="Picture 5" descr="j030488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2997200"/>
            <a:ext cx="1135062" cy="912813"/>
          </a:xfrm>
          <a:prstGeom prst="rect">
            <a:avLst/>
          </a:prstGeom>
          <a:noFill/>
        </p:spPr>
      </p:pic>
      <p:pic>
        <p:nvPicPr>
          <p:cNvPr id="5126" name="Picture 6" descr="j023764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4508500"/>
            <a:ext cx="987425" cy="1490663"/>
          </a:xfrm>
          <a:prstGeom prst="rect">
            <a:avLst/>
          </a:prstGeom>
          <a:noFill/>
        </p:spPr>
      </p:pic>
      <p:pic>
        <p:nvPicPr>
          <p:cNvPr id="5127" name="Picture 7" descr="j023357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6100" y="1412875"/>
            <a:ext cx="1387475" cy="1033463"/>
          </a:xfrm>
          <a:prstGeom prst="rect">
            <a:avLst/>
          </a:prstGeom>
          <a:noFill/>
        </p:spPr>
      </p:pic>
      <p:pic>
        <p:nvPicPr>
          <p:cNvPr id="5128" name="Picture 8" descr="j021578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4663" y="3644900"/>
            <a:ext cx="1581150" cy="1058863"/>
          </a:xfrm>
          <a:prstGeom prst="rect">
            <a:avLst/>
          </a:prstGeom>
          <a:noFill/>
        </p:spPr>
      </p:pic>
      <p:pic>
        <p:nvPicPr>
          <p:cNvPr id="5129" name="Picture 9" descr="j0223774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72000" y="5300663"/>
            <a:ext cx="1238250" cy="904875"/>
          </a:xfrm>
          <a:prstGeom prst="rect">
            <a:avLst/>
          </a:prstGeom>
          <a:noFill/>
        </p:spPr>
      </p:pic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403350" y="1412875"/>
            <a:ext cx="23764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latin typeface="Cooper Black" pitchFamily="18" charset="0"/>
              </a:rPr>
              <a:t>Ice Cream £1.80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692275" y="3213100"/>
            <a:ext cx="23749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latin typeface="Cooper Black" pitchFamily="18" charset="0"/>
              </a:rPr>
              <a:t>Gingerbread People     60p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1619250" y="5229225"/>
            <a:ext cx="2520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latin typeface="Cooper Black" pitchFamily="18" charset="0"/>
              </a:rPr>
              <a:t>Cherry Pie  £1.50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6011863" y="1341438"/>
            <a:ext cx="2663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latin typeface="Cooper Black" pitchFamily="18" charset="0"/>
              </a:rPr>
              <a:t>Jelly        90p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6084888" y="3860800"/>
            <a:ext cx="2808287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latin typeface="Cooper Black" pitchFamily="18" charset="0"/>
              </a:rPr>
              <a:t>Doughnuts </a:t>
            </a:r>
          </a:p>
          <a:p>
            <a:pPr>
              <a:spcBef>
                <a:spcPct val="50000"/>
              </a:spcBef>
            </a:pPr>
            <a:r>
              <a:rPr lang="en-GB" sz="2400">
                <a:latin typeface="Cooper Black" pitchFamily="18" charset="0"/>
              </a:rPr>
              <a:t>20p each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6156325" y="5229225"/>
            <a:ext cx="2663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latin typeface="Cooper Black" pitchFamily="18" charset="0"/>
              </a:rPr>
              <a:t>Fresh fruit   £1.00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2124075" y="333375"/>
            <a:ext cx="49688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latin typeface="Cooper Black" pitchFamily="18" charset="0"/>
              </a:rPr>
              <a:t>Dessert Menu</a:t>
            </a:r>
          </a:p>
        </p:txBody>
      </p:sp>
      <p:pic>
        <p:nvPicPr>
          <p:cNvPr id="5137" name="Picture 17" descr="j0283655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339975" y="333375"/>
            <a:ext cx="533400" cy="8572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35</TotalTime>
  <Words>62</Words>
  <Application>Microsoft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Tahoma</vt:lpstr>
      <vt:lpstr>Wingdings</vt:lpstr>
      <vt:lpstr>Algerian</vt:lpstr>
      <vt:lpstr>Cooper Black</vt:lpstr>
      <vt:lpstr>Textured</vt:lpstr>
      <vt:lpstr>Numeracy</vt:lpstr>
      <vt:lpstr>Slide 2</vt:lpstr>
      <vt:lpstr>Slide 3</vt:lpstr>
      <vt:lpstr>Slide 4</vt:lpstr>
    </vt:vector>
  </TitlesOfParts>
  <Company>Leicestershire County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Miss Spain</dc:creator>
  <cp:lastModifiedBy>Gareth Pitchford</cp:lastModifiedBy>
  <cp:revision>7</cp:revision>
  <dcterms:created xsi:type="dcterms:W3CDTF">2005-11-01T19:42:29Z</dcterms:created>
  <dcterms:modified xsi:type="dcterms:W3CDTF">2007-04-26T10:16:08Z</dcterms:modified>
</cp:coreProperties>
</file>