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53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2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54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57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4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3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1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64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8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926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1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549A-55B4-403F-A9BA-D259B5B76E77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23D8F-F0B4-4703-AAF7-D9410FEFA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1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GB" dirty="0" smtClean="0"/>
              <a:t>Hello everyone!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772816"/>
            <a:ext cx="6400800" cy="17526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chemeClr val="tx1"/>
                </a:solidFill>
              </a:rPr>
              <a:t>My name is Charlie Crocodile</a:t>
            </a:r>
            <a:endParaRPr lang="en-GB" sz="4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qld.waterwatch.org.au/images/resources/tn_cro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73016"/>
            <a:ext cx="5396293" cy="267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7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 go and show me how much you have learnt.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Good luck!</a:t>
            </a:r>
            <a:endParaRPr lang="en-GB" dirty="0"/>
          </a:p>
        </p:txBody>
      </p:sp>
      <p:pic>
        <p:nvPicPr>
          <p:cNvPr id="4" name="Picture 2" descr="http://www.qld.waterwatch.org.au/images/resources/tn_cro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45024"/>
            <a:ext cx="4104456" cy="260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6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/>
              <a:t>I’m going to help you learn all about my special symbols.</a:t>
            </a:r>
          </a:p>
          <a:p>
            <a:pPr marL="0" indent="0" algn="ctr">
              <a:buNone/>
            </a:pPr>
            <a:r>
              <a:rPr lang="en-GB" sz="4400" dirty="0" smtClean="0"/>
              <a:t>They look like this!</a:t>
            </a:r>
          </a:p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r>
              <a:rPr lang="en-GB" sz="9600" dirty="0" smtClean="0"/>
              <a:t>&lt;         &gt;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30791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a look at this!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 dirty="0" smtClean="0"/>
              <a:t> </a:t>
            </a:r>
            <a:r>
              <a:rPr lang="en-GB" sz="6000" dirty="0" smtClean="0">
                <a:solidFill>
                  <a:schemeClr val="tx2"/>
                </a:solidFill>
              </a:rPr>
              <a:t>Less than         </a:t>
            </a:r>
            <a:r>
              <a:rPr lang="en-GB" sz="6000" dirty="0" smtClean="0">
                <a:solidFill>
                  <a:srgbClr val="FF0000"/>
                </a:solidFill>
              </a:rPr>
              <a:t>More than </a:t>
            </a:r>
            <a:r>
              <a:rPr lang="en-GB" sz="9600" dirty="0" smtClean="0">
                <a:solidFill>
                  <a:schemeClr val="tx2"/>
                </a:solidFill>
              </a:rPr>
              <a:t>&lt;</a:t>
            </a:r>
            <a:r>
              <a:rPr lang="en-GB" sz="9600" dirty="0" smtClean="0"/>
              <a:t>         </a:t>
            </a:r>
            <a:r>
              <a:rPr lang="en-GB" sz="96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 descr="http://www.qld.waterwatch.org.au/images/resources/tn_cro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21088"/>
            <a:ext cx="4104456" cy="203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000" dirty="0" smtClean="0"/>
              <a:t>The symbols are a bit like my mouth</a:t>
            </a:r>
          </a:p>
          <a:p>
            <a:pPr marL="0" indent="0" algn="ctr">
              <a:buNone/>
            </a:pPr>
            <a:r>
              <a:rPr lang="en-GB" sz="4000" dirty="0" smtClean="0"/>
              <a:t>I am a hungry crocodile and I always want to eat the biggest number.</a:t>
            </a:r>
          </a:p>
          <a:p>
            <a:pPr marL="0" indent="0" algn="ctr">
              <a:buNone/>
            </a:pPr>
            <a:r>
              <a:rPr lang="en-GB" sz="4000" dirty="0" smtClean="0"/>
              <a:t>   </a:t>
            </a:r>
            <a:r>
              <a:rPr lang="en-GB" sz="2800" dirty="0" smtClean="0"/>
              <a:t>Smallest number                                     Biggest number</a:t>
            </a:r>
            <a:endParaRPr lang="en-GB" sz="2800" dirty="0"/>
          </a:p>
          <a:p>
            <a:pPr marL="0" indent="0" algn="ctr">
              <a:buNone/>
            </a:pPr>
            <a:r>
              <a:rPr lang="en-GB" sz="9600" dirty="0" smtClean="0"/>
              <a:t>4 &lt; 10</a:t>
            </a:r>
            <a:endParaRPr lang="en-GB" sz="9600" dirty="0"/>
          </a:p>
        </p:txBody>
      </p:sp>
      <p:pic>
        <p:nvPicPr>
          <p:cNvPr id="4" name="Picture 2" descr="http://www.qld.waterwatch.org.au/images/resources/tn_cro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8640"/>
            <a:ext cx="2664296" cy="131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 rot="2642734">
            <a:off x="6822378" y="4120666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 rot="18453632">
            <a:off x="1892309" y="4094129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2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 smtClean="0"/>
              <a:t>Need some more help?</a:t>
            </a:r>
            <a:endParaRPr lang="en-GB" sz="5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3131520" y="1817327"/>
            <a:ext cx="2105449" cy="3024336"/>
            <a:chOff x="2843808" y="1844824"/>
            <a:chExt cx="2105449" cy="3024336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2843808" y="1844824"/>
              <a:ext cx="1872208" cy="1584176"/>
            </a:xfrm>
            <a:prstGeom prst="line">
              <a:avLst/>
            </a:prstGeom>
            <a:ln w="793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43808" y="3429000"/>
              <a:ext cx="1872208" cy="1440160"/>
            </a:xfrm>
            <a:prstGeom prst="line">
              <a:avLst/>
            </a:prstGeom>
            <a:ln w="952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/>
            <p:cNvSpPr/>
            <p:nvPr/>
          </p:nvSpPr>
          <p:spPr>
            <a:xfrm rot="1920000">
              <a:off x="3124201" y="3261193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/>
            <p:cNvSpPr/>
            <p:nvPr/>
          </p:nvSpPr>
          <p:spPr>
            <a:xfrm rot="1920000">
              <a:off x="3341092" y="3477962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 rot="1920000">
              <a:off x="3559257" y="363627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 rot="1920000">
              <a:off x="3785238" y="374007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Isosceles Triangle 13"/>
            <p:cNvSpPr/>
            <p:nvPr/>
          </p:nvSpPr>
          <p:spPr>
            <a:xfrm rot="1920000">
              <a:off x="4002767" y="393592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1920000">
              <a:off x="4257758" y="4094245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 rot="1920000">
              <a:off x="4502315" y="432322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 rot="7320000">
              <a:off x="4390083" y="209713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 rot="7320000">
              <a:off x="4151516" y="231466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 rot="7320000">
              <a:off x="3899865" y="253219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Isosceles Triangle 19"/>
            <p:cNvSpPr/>
            <p:nvPr/>
          </p:nvSpPr>
          <p:spPr>
            <a:xfrm rot="7320000">
              <a:off x="3670882" y="2744771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Isosceles Triangle 20"/>
            <p:cNvSpPr/>
            <p:nvPr/>
          </p:nvSpPr>
          <p:spPr>
            <a:xfrm rot="7320000">
              <a:off x="3441899" y="2931946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Isosceles Triangle 21"/>
            <p:cNvSpPr/>
            <p:nvPr/>
          </p:nvSpPr>
          <p:spPr>
            <a:xfrm rot="7320000">
              <a:off x="4631397" y="1902501"/>
              <a:ext cx="275679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580112" y="2467191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20</a:t>
            </a:r>
            <a:endParaRPr lang="en-GB" sz="9600" dirty="0"/>
          </a:p>
        </p:txBody>
      </p:sp>
      <p:sp>
        <p:nvSpPr>
          <p:cNvPr id="25" name="TextBox 24"/>
          <p:cNvSpPr txBox="1"/>
          <p:nvPr/>
        </p:nvSpPr>
        <p:spPr>
          <a:xfrm>
            <a:off x="971600" y="2515411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/>
              <a:t>1</a:t>
            </a:r>
            <a:r>
              <a:rPr lang="en-GB" sz="9600" dirty="0" smtClean="0"/>
              <a:t>0</a:t>
            </a:r>
            <a:endParaRPr lang="en-GB" sz="96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520" y="5157192"/>
            <a:ext cx="86409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20 is bigger than 10 so my mouth wants to eat it</a:t>
            </a:r>
            <a:r>
              <a:rPr lang="en-GB" sz="5400" dirty="0" smtClean="0"/>
              <a:t>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598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On your whiteboards can you put my mouth facing the right direction?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Remember I want to eat the biggest number!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221088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5         9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8006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060848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5         9</a:t>
            </a:r>
            <a:endParaRPr lang="en-GB" sz="9600" dirty="0"/>
          </a:p>
        </p:txBody>
      </p:sp>
      <p:grpSp>
        <p:nvGrpSpPr>
          <p:cNvPr id="5" name="Group 4"/>
          <p:cNvGrpSpPr/>
          <p:nvPr/>
        </p:nvGrpSpPr>
        <p:grpSpPr>
          <a:xfrm>
            <a:off x="3349644" y="1451415"/>
            <a:ext cx="2105449" cy="3024336"/>
            <a:chOff x="2843808" y="1844824"/>
            <a:chExt cx="2105449" cy="3024336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2843808" y="1844824"/>
              <a:ext cx="1872208" cy="1584176"/>
            </a:xfrm>
            <a:prstGeom prst="line">
              <a:avLst/>
            </a:prstGeom>
            <a:ln w="793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43808" y="3429000"/>
              <a:ext cx="1872208" cy="1440160"/>
            </a:xfrm>
            <a:prstGeom prst="line">
              <a:avLst/>
            </a:prstGeom>
            <a:ln w="952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Isosceles Triangle 7"/>
            <p:cNvSpPr/>
            <p:nvPr/>
          </p:nvSpPr>
          <p:spPr>
            <a:xfrm rot="1920000">
              <a:off x="3124201" y="3261193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 rot="1920000">
              <a:off x="3341092" y="3477962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 rot="1920000">
              <a:off x="3559257" y="363627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/>
            <p:cNvSpPr/>
            <p:nvPr/>
          </p:nvSpPr>
          <p:spPr>
            <a:xfrm rot="1920000">
              <a:off x="3785238" y="374007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 rot="1920000">
              <a:off x="4002767" y="393592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 rot="1920000">
              <a:off x="4257758" y="4094245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Isosceles Triangle 13"/>
            <p:cNvSpPr/>
            <p:nvPr/>
          </p:nvSpPr>
          <p:spPr>
            <a:xfrm rot="1920000">
              <a:off x="4502315" y="432322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7320000">
              <a:off x="4390083" y="209713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 rot="7320000">
              <a:off x="4151516" y="231466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 rot="7320000">
              <a:off x="3899865" y="253219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 rot="7320000">
              <a:off x="3670882" y="2744771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 rot="7320000">
              <a:off x="3441899" y="2931946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Isosceles Triangle 19"/>
            <p:cNvSpPr/>
            <p:nvPr/>
          </p:nvSpPr>
          <p:spPr>
            <a:xfrm rot="7320000">
              <a:off x="4631397" y="1902501"/>
              <a:ext cx="275679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55576" y="522920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Well done! My mouth is open to eat number 9 because 9 is bigger than 5!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336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this?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5200" y="2010926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17         11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17580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060848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17         11</a:t>
            </a:r>
            <a:endParaRPr lang="en-GB" sz="9600" dirty="0"/>
          </a:p>
        </p:txBody>
      </p:sp>
      <p:grpSp>
        <p:nvGrpSpPr>
          <p:cNvPr id="5" name="Group 4"/>
          <p:cNvGrpSpPr/>
          <p:nvPr/>
        </p:nvGrpSpPr>
        <p:grpSpPr>
          <a:xfrm rot="10800000">
            <a:off x="3349644" y="1451415"/>
            <a:ext cx="2105449" cy="3024336"/>
            <a:chOff x="2843808" y="1844824"/>
            <a:chExt cx="2105449" cy="3024336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2843808" y="1844824"/>
              <a:ext cx="1872208" cy="1584176"/>
            </a:xfrm>
            <a:prstGeom prst="line">
              <a:avLst/>
            </a:prstGeom>
            <a:ln w="793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43808" y="3429000"/>
              <a:ext cx="1872208" cy="1440160"/>
            </a:xfrm>
            <a:prstGeom prst="line">
              <a:avLst/>
            </a:prstGeom>
            <a:ln w="952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Isosceles Triangle 7"/>
            <p:cNvSpPr/>
            <p:nvPr/>
          </p:nvSpPr>
          <p:spPr>
            <a:xfrm rot="1920000">
              <a:off x="3124201" y="3261193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 rot="1920000">
              <a:off x="3341092" y="3477962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 rot="1920000">
              <a:off x="3559257" y="363627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/>
            <p:cNvSpPr/>
            <p:nvPr/>
          </p:nvSpPr>
          <p:spPr>
            <a:xfrm rot="1920000">
              <a:off x="3785238" y="374007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 rot="1920000">
              <a:off x="4002767" y="393592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 rot="1920000">
              <a:off x="4257758" y="4094245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Isosceles Triangle 13"/>
            <p:cNvSpPr/>
            <p:nvPr/>
          </p:nvSpPr>
          <p:spPr>
            <a:xfrm rot="1920000">
              <a:off x="4502315" y="4323229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7320000">
              <a:off x="4390083" y="2097138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 rot="7320000">
              <a:off x="4151516" y="231466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 rot="7320000">
              <a:off x="3899865" y="2532197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 rot="7320000">
              <a:off x="3670882" y="2744771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 rot="7320000">
              <a:off x="3441899" y="2931946"/>
              <a:ext cx="288032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Isosceles Triangle 19"/>
            <p:cNvSpPr/>
            <p:nvPr/>
          </p:nvSpPr>
          <p:spPr>
            <a:xfrm rot="7320000">
              <a:off x="4631397" y="1902501"/>
              <a:ext cx="275679" cy="36004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23528" y="4797152"/>
            <a:ext cx="8402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Well done! My mouth is open to eat number 17 because 17 is bigger than 5!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647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163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Hello everyone!</vt:lpstr>
      <vt:lpstr>PowerPoint Presentation</vt:lpstr>
      <vt:lpstr>Take a look at this!</vt:lpstr>
      <vt:lpstr>PowerPoint Presentation</vt:lpstr>
      <vt:lpstr>PowerPoint Presentation</vt:lpstr>
      <vt:lpstr>On your whiteboards can you put my mouth facing the right direction?  Remember I want to eat the biggest number!</vt:lpstr>
      <vt:lpstr>PowerPoint Presentation</vt:lpstr>
      <vt:lpstr>What about this?</vt:lpstr>
      <vt:lpstr>PowerPoint Presentation</vt:lpstr>
      <vt:lpstr>Now go and show me how much you have learnt.  Good luck!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everyone!</dc:title>
  <dc:creator>Laura</dc:creator>
  <cp:lastModifiedBy>Gareth Pitchford</cp:lastModifiedBy>
  <cp:revision>3</cp:revision>
  <dcterms:created xsi:type="dcterms:W3CDTF">2011-09-13T19:16:09Z</dcterms:created>
  <dcterms:modified xsi:type="dcterms:W3CDTF">2011-09-14T09:58:49Z</dcterms:modified>
</cp:coreProperties>
</file>