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3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08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9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2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96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3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0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9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9087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Year 2 non </a:t>
            </a:r>
            <a:r>
              <a:rPr lang="en-US" dirty="0" err="1" smtClean="0"/>
              <a:t>negotiables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TU+TU </a:t>
            </a:r>
            <a:r>
              <a:rPr lang="en-US" dirty="0"/>
              <a:t>(bridging 10/100)</a:t>
            </a:r>
            <a:endParaRPr lang="en-GB" dirty="0"/>
          </a:p>
          <a:p>
            <a:r>
              <a:rPr lang="en-US" dirty="0"/>
              <a:t>o TU-TU (bridging 10)</a:t>
            </a:r>
            <a:endParaRPr lang="en-GB" dirty="0"/>
          </a:p>
          <a:p>
            <a:r>
              <a:rPr lang="en-US" dirty="0"/>
              <a:t>o TU÷U (where the divisor is 2, 5,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2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499286"/>
              </p:ext>
            </p:extLst>
          </p:nvPr>
        </p:nvGraphicFramePr>
        <p:xfrm>
          <a:off x="467544" y="836714"/>
          <a:ext cx="8208912" cy="5256582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5363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Choose 2 numbers and add them together.  Bridging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36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61731"/>
              </p:ext>
            </p:extLst>
          </p:nvPr>
        </p:nvGraphicFramePr>
        <p:xfrm>
          <a:off x="467544" y="836714"/>
          <a:ext cx="8208912" cy="5256582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548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Choose 2 numbers and add them together.  Bridging 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10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465477"/>
              </p:ext>
            </p:extLst>
          </p:nvPr>
        </p:nvGraphicFramePr>
        <p:xfrm>
          <a:off x="467544" y="836714"/>
          <a:ext cx="8208912" cy="5256582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4419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 smallest from largest. Bridging 10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107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Hunwick</dc:creator>
  <cp:lastModifiedBy>Gareth Pitchford</cp:lastModifiedBy>
  <cp:revision>10</cp:revision>
  <dcterms:created xsi:type="dcterms:W3CDTF">2012-10-29T11:51:28Z</dcterms:created>
  <dcterms:modified xsi:type="dcterms:W3CDTF">2012-11-08T11:35:49Z</dcterms:modified>
</cp:coreProperties>
</file>