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7"/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B288-9834-48E9-9D7F-B188C3845A4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32EE-8C38-477C-B8CB-008D1E0AE2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260648"/>
            <a:ext cx="7220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LO: read analogue and digital time (in 5 minutes)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764704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Analogue time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1484784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Minnie Minute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11268" name="Picture 4" descr="http://www.youdontevenknow.org/wp-content/uploads/2011/07/clock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80928"/>
            <a:ext cx="2857500" cy="28575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7770" y="1628800"/>
            <a:ext cx="424011" cy="12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355976" y="2204864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latin typeface="SassoonPrimaryType" pitchFamily="2" charset="0"/>
              </a:rPr>
              <a:t>O’Clock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0457">
            <a:off x="5843727" y="1990725"/>
            <a:ext cx="391020" cy="11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580112" y="2708920"/>
            <a:ext cx="265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07904" y="2852936"/>
            <a:ext cx="2592288" cy="2664296"/>
          </a:xfrm>
          <a:prstGeom prst="ellipse">
            <a:avLst/>
          </a:prstGeom>
          <a:gradFill>
            <a:gsLst>
              <a:gs pos="49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48064" y="3573016"/>
            <a:ext cx="21602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Minutes past</a:t>
            </a:r>
            <a:endParaRPr lang="en-US" sz="4000" b="1" cap="none" spc="0" dirty="0">
              <a:ln w="3155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48946">
            <a:off x="6435447" y="265314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6084168" y="3212976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t</a:t>
            </a:r>
            <a:r>
              <a:rPr lang="en-GB" sz="2400" b="1" dirty="0" smtClean="0">
                <a:latin typeface="SassoonPrimaryType" pitchFamily="2" charset="0"/>
              </a:rPr>
              <a:t>en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84115">
            <a:off x="6735605" y="365295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Freeform 29"/>
          <p:cNvSpPr/>
          <p:nvPr/>
        </p:nvSpPr>
        <p:spPr>
          <a:xfrm>
            <a:off x="5004048" y="2708920"/>
            <a:ext cx="762000" cy="171450"/>
          </a:xfrm>
          <a:custGeom>
            <a:avLst/>
            <a:gdLst>
              <a:gd name="connsiteX0" fmla="*/ 0 w 762000"/>
              <a:gd name="connsiteY0" fmla="*/ 0 h 171450"/>
              <a:gd name="connsiteX1" fmla="*/ 190500 w 762000"/>
              <a:gd name="connsiteY1" fmla="*/ 9525 h 171450"/>
              <a:gd name="connsiteX2" fmla="*/ 504825 w 762000"/>
              <a:gd name="connsiteY2" fmla="*/ 57150 h 171450"/>
              <a:gd name="connsiteX3" fmla="*/ 695325 w 762000"/>
              <a:gd name="connsiteY3" fmla="*/ 133350 h 171450"/>
              <a:gd name="connsiteX4" fmla="*/ 762000 w 762000"/>
              <a:gd name="connsiteY4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171450">
                <a:moveTo>
                  <a:pt x="0" y="0"/>
                </a:moveTo>
                <a:cubicBezTo>
                  <a:pt x="53181" y="0"/>
                  <a:pt x="106363" y="0"/>
                  <a:pt x="190500" y="9525"/>
                </a:cubicBezTo>
                <a:cubicBezTo>
                  <a:pt x="274638" y="19050"/>
                  <a:pt x="420688" y="36513"/>
                  <a:pt x="504825" y="57150"/>
                </a:cubicBezTo>
                <a:cubicBezTo>
                  <a:pt x="588962" y="77787"/>
                  <a:pt x="652463" y="114300"/>
                  <a:pt x="695325" y="133350"/>
                </a:cubicBezTo>
                <a:cubicBezTo>
                  <a:pt x="738188" y="152400"/>
                  <a:pt x="750094" y="161925"/>
                  <a:pt x="762000" y="1714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5724128" y="2852936"/>
            <a:ext cx="619125" cy="542925"/>
          </a:xfrm>
          <a:custGeom>
            <a:avLst/>
            <a:gdLst>
              <a:gd name="connsiteX0" fmla="*/ 0 w 619125"/>
              <a:gd name="connsiteY0" fmla="*/ 0 h 542925"/>
              <a:gd name="connsiteX1" fmla="*/ 342900 w 619125"/>
              <a:gd name="connsiteY1" fmla="*/ 219075 h 542925"/>
              <a:gd name="connsiteX2" fmla="*/ 542925 w 619125"/>
              <a:gd name="connsiteY2" fmla="*/ 419100 h 542925"/>
              <a:gd name="connsiteX3" fmla="*/ 619125 w 619125"/>
              <a:gd name="connsiteY3" fmla="*/ 542925 h 542925"/>
              <a:gd name="connsiteX4" fmla="*/ 619125 w 619125"/>
              <a:gd name="connsiteY4" fmla="*/ 5429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542925">
                <a:moveTo>
                  <a:pt x="0" y="0"/>
                </a:moveTo>
                <a:cubicBezTo>
                  <a:pt x="126206" y="74612"/>
                  <a:pt x="252413" y="149225"/>
                  <a:pt x="342900" y="219075"/>
                </a:cubicBezTo>
                <a:cubicBezTo>
                  <a:pt x="433388" y="288925"/>
                  <a:pt x="496888" y="365125"/>
                  <a:pt x="542925" y="419100"/>
                </a:cubicBezTo>
                <a:cubicBezTo>
                  <a:pt x="588962" y="473075"/>
                  <a:pt x="619125" y="542925"/>
                  <a:pt x="619125" y="542925"/>
                </a:cubicBezTo>
                <a:lnTo>
                  <a:pt x="619125" y="542925"/>
                </a:ln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6343650" y="3409950"/>
            <a:ext cx="180975" cy="800100"/>
          </a:xfrm>
          <a:custGeom>
            <a:avLst/>
            <a:gdLst>
              <a:gd name="connsiteX0" fmla="*/ 0 w 180975"/>
              <a:gd name="connsiteY0" fmla="*/ 0 h 800100"/>
              <a:gd name="connsiteX1" fmla="*/ 133350 w 180975"/>
              <a:gd name="connsiteY1" fmla="*/ 209550 h 800100"/>
              <a:gd name="connsiteX2" fmla="*/ 171450 w 180975"/>
              <a:gd name="connsiteY2" fmla="*/ 419100 h 800100"/>
              <a:gd name="connsiteX3" fmla="*/ 180975 w 180975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800100">
                <a:moveTo>
                  <a:pt x="0" y="0"/>
                </a:moveTo>
                <a:cubicBezTo>
                  <a:pt x="52387" y="69850"/>
                  <a:pt x="104775" y="139700"/>
                  <a:pt x="133350" y="209550"/>
                </a:cubicBezTo>
                <a:cubicBezTo>
                  <a:pt x="161925" y="279400"/>
                  <a:pt x="163513" y="320675"/>
                  <a:pt x="171450" y="419100"/>
                </a:cubicBezTo>
                <a:cubicBezTo>
                  <a:pt x="179388" y="517525"/>
                  <a:pt x="180181" y="658812"/>
                  <a:pt x="180975" y="80010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300192" y="3933056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q</a:t>
            </a:r>
            <a:r>
              <a:rPr lang="en-GB" sz="2400" b="1" dirty="0" smtClean="0">
                <a:latin typeface="SassoonPrimaryType" pitchFamily="2" charset="0"/>
              </a:rPr>
              <a:t>uarter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11272" name="Picture 8" descr="http://www.teacherfiles.com/clipart/time/clock_clip_art_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908720"/>
            <a:ext cx="1080120" cy="108012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51520" y="206084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PrimaryType" pitchFamily="2" charset="0"/>
              </a:rPr>
              <a:t>Analogue Time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315075" y="4191000"/>
            <a:ext cx="204787" cy="800100"/>
          </a:xfrm>
          <a:custGeom>
            <a:avLst/>
            <a:gdLst>
              <a:gd name="connsiteX0" fmla="*/ 200025 w 204787"/>
              <a:gd name="connsiteY0" fmla="*/ 0 h 800100"/>
              <a:gd name="connsiteX1" fmla="*/ 200025 w 204787"/>
              <a:gd name="connsiteY1" fmla="*/ 66675 h 800100"/>
              <a:gd name="connsiteX2" fmla="*/ 171450 w 204787"/>
              <a:gd name="connsiteY2" fmla="*/ 390525 h 800100"/>
              <a:gd name="connsiteX3" fmla="*/ 104775 w 204787"/>
              <a:gd name="connsiteY3" fmla="*/ 600075 h 800100"/>
              <a:gd name="connsiteX4" fmla="*/ 0 w 204787"/>
              <a:gd name="connsiteY4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87" h="800100">
                <a:moveTo>
                  <a:pt x="200025" y="0"/>
                </a:moveTo>
                <a:cubicBezTo>
                  <a:pt x="202406" y="794"/>
                  <a:pt x="204787" y="1588"/>
                  <a:pt x="200025" y="66675"/>
                </a:cubicBezTo>
                <a:cubicBezTo>
                  <a:pt x="195263" y="131762"/>
                  <a:pt x="187325" y="301625"/>
                  <a:pt x="171450" y="390525"/>
                </a:cubicBezTo>
                <a:cubicBezTo>
                  <a:pt x="155575" y="479425"/>
                  <a:pt x="133350" y="531813"/>
                  <a:pt x="104775" y="600075"/>
                </a:cubicBezTo>
                <a:cubicBezTo>
                  <a:pt x="76200" y="668337"/>
                  <a:pt x="38100" y="734218"/>
                  <a:pt x="0" y="80010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697278">
            <a:off x="6534023" y="4566338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6156176" y="4725144"/>
            <a:ext cx="3097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004048" y="3068960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004048" y="3212976"/>
            <a:ext cx="57606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004048" y="3573016"/>
            <a:ext cx="100811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004048" y="4293096"/>
            <a:ext cx="100811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076056" y="422108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 rot="21253607">
            <a:off x="5768519" y="4969528"/>
            <a:ext cx="590075" cy="519341"/>
          </a:xfrm>
          <a:custGeom>
            <a:avLst/>
            <a:gdLst>
              <a:gd name="connsiteX0" fmla="*/ 542925 w 561975"/>
              <a:gd name="connsiteY0" fmla="*/ 0 h 514350"/>
              <a:gd name="connsiteX1" fmla="*/ 523875 w 561975"/>
              <a:gd name="connsiteY1" fmla="*/ 66675 h 514350"/>
              <a:gd name="connsiteX2" fmla="*/ 314325 w 561975"/>
              <a:gd name="connsiteY2" fmla="*/ 266700 h 514350"/>
              <a:gd name="connsiteX3" fmla="*/ 0 w 561975"/>
              <a:gd name="connsiteY3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" h="514350">
                <a:moveTo>
                  <a:pt x="542925" y="0"/>
                </a:moveTo>
                <a:cubicBezTo>
                  <a:pt x="552450" y="11112"/>
                  <a:pt x="561975" y="22225"/>
                  <a:pt x="523875" y="66675"/>
                </a:cubicBezTo>
                <a:cubicBezTo>
                  <a:pt x="485775" y="111125"/>
                  <a:pt x="401637" y="192088"/>
                  <a:pt x="314325" y="266700"/>
                </a:cubicBezTo>
                <a:cubicBezTo>
                  <a:pt x="227013" y="341312"/>
                  <a:pt x="113506" y="427831"/>
                  <a:pt x="0" y="5143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810290">
            <a:off x="5843248" y="5248315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5580112" y="5373216"/>
            <a:ext cx="370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04048" y="4293096"/>
            <a:ext cx="576064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4991100" y="5543550"/>
            <a:ext cx="800100" cy="182562"/>
          </a:xfrm>
          <a:custGeom>
            <a:avLst/>
            <a:gdLst>
              <a:gd name="connsiteX0" fmla="*/ 800100 w 800100"/>
              <a:gd name="connsiteY0" fmla="*/ 0 h 182562"/>
              <a:gd name="connsiteX1" fmla="*/ 523875 w 800100"/>
              <a:gd name="connsiteY1" fmla="*/ 114300 h 182562"/>
              <a:gd name="connsiteX2" fmla="*/ 180975 w 800100"/>
              <a:gd name="connsiteY2" fmla="*/ 171450 h 182562"/>
              <a:gd name="connsiteX3" fmla="*/ 0 w 800100"/>
              <a:gd name="connsiteY3" fmla="*/ 180975 h 1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100" h="182562">
                <a:moveTo>
                  <a:pt x="800100" y="0"/>
                </a:moveTo>
                <a:cubicBezTo>
                  <a:pt x="713581" y="42862"/>
                  <a:pt x="627062" y="85725"/>
                  <a:pt x="523875" y="114300"/>
                </a:cubicBezTo>
                <a:cubicBezTo>
                  <a:pt x="420688" y="142875"/>
                  <a:pt x="268287" y="160338"/>
                  <a:pt x="180975" y="171450"/>
                </a:cubicBezTo>
                <a:cubicBezTo>
                  <a:pt x="93663" y="182562"/>
                  <a:pt x="46831" y="181768"/>
                  <a:pt x="0" y="180975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004048" y="4293096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788024" y="5589240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TextBox 70"/>
          <p:cNvSpPr txBox="1"/>
          <p:nvPr/>
        </p:nvSpPr>
        <p:spPr>
          <a:xfrm>
            <a:off x="4355976" y="5661248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half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707904" y="2852936"/>
            <a:ext cx="2592288" cy="2664296"/>
          </a:xfrm>
          <a:prstGeom prst="ellipse">
            <a:avLst/>
          </a:prstGeom>
          <a:gradFill flip="none" rotWithShape="1">
            <a:gsLst>
              <a:gs pos="49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843808" y="3501008"/>
            <a:ext cx="21602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E94727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Minutes to</a:t>
            </a:r>
            <a:endParaRPr lang="en-US" sz="40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E94727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427984" y="4221088"/>
            <a:ext cx="57606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707478">
            <a:off x="3818653" y="532330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TextBox 81"/>
          <p:cNvSpPr txBox="1"/>
          <p:nvPr/>
        </p:nvSpPr>
        <p:spPr>
          <a:xfrm>
            <a:off x="1115616" y="5301208"/>
            <a:ext cx="3381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five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419872" y="2708920"/>
            <a:ext cx="1535112" cy="2873375"/>
          </a:xfrm>
          <a:custGeom>
            <a:avLst/>
            <a:gdLst>
              <a:gd name="connsiteX0" fmla="*/ 763587 w 1535112"/>
              <a:gd name="connsiteY0" fmla="*/ 2873375 h 2873375"/>
              <a:gd name="connsiteX1" fmla="*/ 430212 w 1535112"/>
              <a:gd name="connsiteY1" fmla="*/ 2663825 h 2873375"/>
              <a:gd name="connsiteX2" fmla="*/ 153987 w 1535112"/>
              <a:gd name="connsiteY2" fmla="*/ 2273300 h 2873375"/>
              <a:gd name="connsiteX3" fmla="*/ 11112 w 1535112"/>
              <a:gd name="connsiteY3" fmla="*/ 1577975 h 2873375"/>
              <a:gd name="connsiteX4" fmla="*/ 87312 w 1535112"/>
              <a:gd name="connsiteY4" fmla="*/ 911225 h 2873375"/>
              <a:gd name="connsiteX5" fmla="*/ 439737 w 1535112"/>
              <a:gd name="connsiteY5" fmla="*/ 415925 h 2873375"/>
              <a:gd name="connsiteX6" fmla="*/ 801687 w 1535112"/>
              <a:gd name="connsiteY6" fmla="*/ 177800 h 2873375"/>
              <a:gd name="connsiteX7" fmla="*/ 1268412 w 1535112"/>
              <a:gd name="connsiteY7" fmla="*/ 25400 h 2873375"/>
              <a:gd name="connsiteX8" fmla="*/ 1535112 w 1535112"/>
              <a:gd name="connsiteY8" fmla="*/ 25400 h 287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112" h="2873375">
                <a:moveTo>
                  <a:pt x="763587" y="2873375"/>
                </a:moveTo>
                <a:cubicBezTo>
                  <a:pt x="647699" y="2818606"/>
                  <a:pt x="531812" y="2763838"/>
                  <a:pt x="430212" y="2663825"/>
                </a:cubicBezTo>
                <a:cubicBezTo>
                  <a:pt x="328612" y="2563813"/>
                  <a:pt x="223837" y="2454275"/>
                  <a:pt x="153987" y="2273300"/>
                </a:cubicBezTo>
                <a:cubicBezTo>
                  <a:pt x="84137" y="2092325"/>
                  <a:pt x="22225" y="1804988"/>
                  <a:pt x="11112" y="1577975"/>
                </a:cubicBezTo>
                <a:cubicBezTo>
                  <a:pt x="0" y="1350963"/>
                  <a:pt x="15874" y="1104900"/>
                  <a:pt x="87312" y="911225"/>
                </a:cubicBezTo>
                <a:cubicBezTo>
                  <a:pt x="158750" y="717550"/>
                  <a:pt x="320675" y="538162"/>
                  <a:pt x="439737" y="415925"/>
                </a:cubicBezTo>
                <a:cubicBezTo>
                  <a:pt x="558799" y="293688"/>
                  <a:pt x="663575" y="242887"/>
                  <a:pt x="801687" y="177800"/>
                </a:cubicBezTo>
                <a:cubicBezTo>
                  <a:pt x="939799" y="112713"/>
                  <a:pt x="1146175" y="50800"/>
                  <a:pt x="1268412" y="25400"/>
                </a:cubicBezTo>
                <a:cubicBezTo>
                  <a:pt x="1390650" y="0"/>
                  <a:pt x="1462881" y="12700"/>
                  <a:pt x="1535112" y="2540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/>
          <p:cNvSpPr/>
          <p:nvPr/>
        </p:nvSpPr>
        <p:spPr>
          <a:xfrm>
            <a:off x="3419872" y="2708920"/>
            <a:ext cx="1576388" cy="2286000"/>
          </a:xfrm>
          <a:custGeom>
            <a:avLst/>
            <a:gdLst>
              <a:gd name="connsiteX0" fmla="*/ 185738 w 1576388"/>
              <a:gd name="connsiteY0" fmla="*/ 2286000 h 2286000"/>
              <a:gd name="connsiteX1" fmla="*/ 33338 w 1576388"/>
              <a:gd name="connsiteY1" fmla="*/ 1895475 h 2286000"/>
              <a:gd name="connsiteX2" fmla="*/ 14288 w 1576388"/>
              <a:gd name="connsiteY2" fmla="*/ 1485900 h 2286000"/>
              <a:gd name="connsiteX3" fmla="*/ 119063 w 1576388"/>
              <a:gd name="connsiteY3" fmla="*/ 981075 h 2286000"/>
              <a:gd name="connsiteX4" fmla="*/ 290513 w 1576388"/>
              <a:gd name="connsiteY4" fmla="*/ 628650 h 2286000"/>
              <a:gd name="connsiteX5" fmla="*/ 652463 w 1576388"/>
              <a:gd name="connsiteY5" fmla="*/ 257175 h 2286000"/>
              <a:gd name="connsiteX6" fmla="*/ 1109663 w 1576388"/>
              <a:gd name="connsiteY6" fmla="*/ 66675 h 2286000"/>
              <a:gd name="connsiteX7" fmla="*/ 1576388 w 1576388"/>
              <a:gd name="connsiteY7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6388" h="2286000">
                <a:moveTo>
                  <a:pt x="185738" y="2286000"/>
                </a:moveTo>
                <a:cubicBezTo>
                  <a:pt x="123825" y="2157412"/>
                  <a:pt x="61913" y="2028825"/>
                  <a:pt x="33338" y="1895475"/>
                </a:cubicBezTo>
                <a:cubicBezTo>
                  <a:pt x="4763" y="1762125"/>
                  <a:pt x="0" y="1638300"/>
                  <a:pt x="14288" y="1485900"/>
                </a:cubicBezTo>
                <a:cubicBezTo>
                  <a:pt x="28576" y="1333500"/>
                  <a:pt x="73026" y="1123950"/>
                  <a:pt x="119063" y="981075"/>
                </a:cubicBezTo>
                <a:cubicBezTo>
                  <a:pt x="165100" y="838200"/>
                  <a:pt x="201613" y="749300"/>
                  <a:pt x="290513" y="628650"/>
                </a:cubicBezTo>
                <a:cubicBezTo>
                  <a:pt x="379413" y="508000"/>
                  <a:pt x="515938" y="350838"/>
                  <a:pt x="652463" y="257175"/>
                </a:cubicBezTo>
                <a:cubicBezTo>
                  <a:pt x="788988" y="163512"/>
                  <a:pt x="955676" y="109537"/>
                  <a:pt x="1109663" y="66675"/>
                </a:cubicBezTo>
                <a:cubicBezTo>
                  <a:pt x="1263650" y="23813"/>
                  <a:pt x="1420019" y="11906"/>
                  <a:pt x="157638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923928" y="4221088"/>
            <a:ext cx="100811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50180">
            <a:off x="3124644" y="466652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TextBox 88"/>
          <p:cNvSpPr txBox="1"/>
          <p:nvPr/>
        </p:nvSpPr>
        <p:spPr>
          <a:xfrm>
            <a:off x="1043608" y="4725144"/>
            <a:ext cx="2771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3275856" y="2708920"/>
            <a:ext cx="1657350" cy="1485900"/>
          </a:xfrm>
          <a:custGeom>
            <a:avLst/>
            <a:gdLst>
              <a:gd name="connsiteX0" fmla="*/ 0 w 1657350"/>
              <a:gd name="connsiteY0" fmla="*/ 1485900 h 1485900"/>
              <a:gd name="connsiteX1" fmla="*/ 57150 w 1657350"/>
              <a:gd name="connsiteY1" fmla="*/ 1047750 h 1485900"/>
              <a:gd name="connsiteX2" fmla="*/ 257175 w 1657350"/>
              <a:gd name="connsiteY2" fmla="*/ 723900 h 1485900"/>
              <a:gd name="connsiteX3" fmla="*/ 504825 w 1657350"/>
              <a:gd name="connsiteY3" fmla="*/ 400050 h 1485900"/>
              <a:gd name="connsiteX4" fmla="*/ 876300 w 1657350"/>
              <a:gd name="connsiteY4" fmla="*/ 180975 h 1485900"/>
              <a:gd name="connsiteX5" fmla="*/ 1295400 w 1657350"/>
              <a:gd name="connsiteY5" fmla="*/ 38100 h 1485900"/>
              <a:gd name="connsiteX6" fmla="*/ 1657350 w 1657350"/>
              <a:gd name="connsiteY6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350" h="1485900">
                <a:moveTo>
                  <a:pt x="0" y="1485900"/>
                </a:moveTo>
                <a:cubicBezTo>
                  <a:pt x="7143" y="1330325"/>
                  <a:pt x="14287" y="1174750"/>
                  <a:pt x="57150" y="1047750"/>
                </a:cubicBezTo>
                <a:cubicBezTo>
                  <a:pt x="100013" y="920750"/>
                  <a:pt x="182563" y="831850"/>
                  <a:pt x="257175" y="723900"/>
                </a:cubicBezTo>
                <a:cubicBezTo>
                  <a:pt x="331787" y="615950"/>
                  <a:pt x="401638" y="490537"/>
                  <a:pt x="504825" y="400050"/>
                </a:cubicBezTo>
                <a:cubicBezTo>
                  <a:pt x="608012" y="309563"/>
                  <a:pt x="744538" y="241300"/>
                  <a:pt x="876300" y="180975"/>
                </a:cubicBezTo>
                <a:cubicBezTo>
                  <a:pt x="1008063" y="120650"/>
                  <a:pt x="1165225" y="68263"/>
                  <a:pt x="1295400" y="38100"/>
                </a:cubicBezTo>
                <a:cubicBezTo>
                  <a:pt x="1425575" y="7938"/>
                  <a:pt x="1541462" y="3969"/>
                  <a:pt x="165735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3779912" y="4221088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899527" y="366131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TextBox 94"/>
          <p:cNvSpPr txBox="1"/>
          <p:nvPr/>
        </p:nvSpPr>
        <p:spPr>
          <a:xfrm>
            <a:off x="2123728" y="3933056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q</a:t>
            </a:r>
            <a:r>
              <a:rPr lang="en-GB" sz="2400" b="1" dirty="0" smtClean="0">
                <a:latin typeface="SassoonPrimaryType" pitchFamily="2" charset="0"/>
              </a:rPr>
              <a:t>uarter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96" name="Freeform 95"/>
          <p:cNvSpPr/>
          <p:nvPr/>
        </p:nvSpPr>
        <p:spPr>
          <a:xfrm>
            <a:off x="3563888" y="2708920"/>
            <a:ext cx="1352550" cy="695325"/>
          </a:xfrm>
          <a:custGeom>
            <a:avLst/>
            <a:gdLst>
              <a:gd name="connsiteX0" fmla="*/ 0 w 1352550"/>
              <a:gd name="connsiteY0" fmla="*/ 695325 h 695325"/>
              <a:gd name="connsiteX1" fmla="*/ 171450 w 1352550"/>
              <a:gd name="connsiteY1" fmla="*/ 428625 h 695325"/>
              <a:gd name="connsiteX2" fmla="*/ 428625 w 1352550"/>
              <a:gd name="connsiteY2" fmla="*/ 247650 h 695325"/>
              <a:gd name="connsiteX3" fmla="*/ 581025 w 1352550"/>
              <a:gd name="connsiteY3" fmla="*/ 180975 h 695325"/>
              <a:gd name="connsiteX4" fmla="*/ 895350 w 1352550"/>
              <a:gd name="connsiteY4" fmla="*/ 57150 h 695325"/>
              <a:gd name="connsiteX5" fmla="*/ 1352550 w 1352550"/>
              <a:gd name="connsiteY5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550" h="695325">
                <a:moveTo>
                  <a:pt x="0" y="695325"/>
                </a:moveTo>
                <a:cubicBezTo>
                  <a:pt x="50006" y="599281"/>
                  <a:pt x="100013" y="503238"/>
                  <a:pt x="171450" y="428625"/>
                </a:cubicBezTo>
                <a:cubicBezTo>
                  <a:pt x="242888" y="354013"/>
                  <a:pt x="360363" y="288925"/>
                  <a:pt x="428625" y="247650"/>
                </a:cubicBezTo>
                <a:cubicBezTo>
                  <a:pt x="496888" y="206375"/>
                  <a:pt x="503238" y="212725"/>
                  <a:pt x="581025" y="180975"/>
                </a:cubicBezTo>
                <a:cubicBezTo>
                  <a:pt x="658812" y="149225"/>
                  <a:pt x="766763" y="87312"/>
                  <a:pt x="895350" y="57150"/>
                </a:cubicBezTo>
                <a:cubicBezTo>
                  <a:pt x="1023937" y="26988"/>
                  <a:pt x="1188243" y="13494"/>
                  <a:pt x="135255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Arrow Connector 96"/>
          <p:cNvCxnSpPr/>
          <p:nvPr/>
        </p:nvCxnSpPr>
        <p:spPr>
          <a:xfrm flipH="1" flipV="1">
            <a:off x="3851920" y="3573016"/>
            <a:ext cx="1152128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899888">
            <a:off x="3143740" y="274168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TextBox 99"/>
          <p:cNvSpPr txBox="1"/>
          <p:nvPr/>
        </p:nvSpPr>
        <p:spPr>
          <a:xfrm>
            <a:off x="1691680" y="3140968"/>
            <a:ext cx="225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ten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4211960" y="2708920"/>
            <a:ext cx="762000" cy="174625"/>
          </a:xfrm>
          <a:custGeom>
            <a:avLst/>
            <a:gdLst>
              <a:gd name="connsiteX0" fmla="*/ 0 w 762000"/>
              <a:gd name="connsiteY0" fmla="*/ 174625 h 174625"/>
              <a:gd name="connsiteX1" fmla="*/ 171450 w 762000"/>
              <a:gd name="connsiteY1" fmla="*/ 79375 h 174625"/>
              <a:gd name="connsiteX2" fmla="*/ 504825 w 762000"/>
              <a:gd name="connsiteY2" fmla="*/ 12700 h 174625"/>
              <a:gd name="connsiteX3" fmla="*/ 762000 w 762000"/>
              <a:gd name="connsiteY3" fmla="*/ 3175 h 1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174625">
                <a:moveTo>
                  <a:pt x="0" y="174625"/>
                </a:moveTo>
                <a:cubicBezTo>
                  <a:pt x="43656" y="140493"/>
                  <a:pt x="87313" y="106362"/>
                  <a:pt x="171450" y="79375"/>
                </a:cubicBezTo>
                <a:cubicBezTo>
                  <a:pt x="255587" y="52388"/>
                  <a:pt x="406400" y="25400"/>
                  <a:pt x="504825" y="12700"/>
                </a:cubicBezTo>
                <a:cubicBezTo>
                  <a:pt x="603250" y="0"/>
                  <a:pt x="682625" y="1587"/>
                  <a:pt x="762000" y="3175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83273">
            <a:off x="3798253" y="194460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" name="Straight Arrow Connector 102"/>
          <p:cNvCxnSpPr/>
          <p:nvPr/>
        </p:nvCxnSpPr>
        <p:spPr>
          <a:xfrm flipH="1" flipV="1">
            <a:off x="4355976" y="3140968"/>
            <a:ext cx="648072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2123728" y="2708920"/>
            <a:ext cx="2297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five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10" grpId="0"/>
      <p:bldP spid="10" grpId="1"/>
      <p:bldP spid="10" grpId="2"/>
      <p:bldP spid="12" grpId="0"/>
      <p:bldP spid="12" grpId="1"/>
      <p:bldP spid="23" grpId="0" animBg="1"/>
      <p:bldP spid="23" grpId="1" animBg="1"/>
      <p:bldP spid="24" grpId="0"/>
      <p:bldP spid="24" grpId="1"/>
      <p:bldP spid="26" grpId="0"/>
      <p:bldP spid="26" grpId="1"/>
      <p:bldP spid="30" grpId="0" animBg="1"/>
      <p:bldP spid="32" grpId="0" animBg="1"/>
      <p:bldP spid="33" grpId="0" animBg="1"/>
      <p:bldP spid="34" grpId="0"/>
      <p:bldP spid="34" grpId="1"/>
      <p:bldP spid="38" grpId="0" animBg="1"/>
      <p:bldP spid="42" grpId="0"/>
      <p:bldP spid="42" grpId="1"/>
      <p:bldP spid="61" grpId="0" animBg="1"/>
      <p:bldP spid="63" grpId="0"/>
      <p:bldP spid="63" grpId="1"/>
      <p:bldP spid="67" grpId="0" animBg="1"/>
      <p:bldP spid="71" grpId="0"/>
      <p:bldP spid="71" grpId="1"/>
      <p:bldP spid="72" grpId="0" animBg="1"/>
      <p:bldP spid="73" grpId="0"/>
      <p:bldP spid="73" grpId="1"/>
      <p:bldP spid="82" grpId="0"/>
      <p:bldP spid="82" grpId="1"/>
      <p:bldP spid="83" grpId="0" animBg="1"/>
      <p:bldP spid="83" grpId="1" animBg="1"/>
      <p:bldP spid="84" grpId="0" animBg="1"/>
      <p:bldP spid="84" grpId="1" animBg="1"/>
      <p:bldP spid="89" grpId="0"/>
      <p:bldP spid="89" grpId="1"/>
      <p:bldP spid="90" grpId="0" animBg="1"/>
      <p:bldP spid="90" grpId="1" animBg="1"/>
      <p:bldP spid="95" grpId="0"/>
      <p:bldP spid="95" grpId="1"/>
      <p:bldP spid="96" grpId="0" animBg="1"/>
      <p:bldP spid="96" grpId="1" animBg="1"/>
      <p:bldP spid="100" grpId="0"/>
      <p:bldP spid="100" grpId="1"/>
      <p:bldP spid="101" grpId="0" animBg="1"/>
      <p:bldP spid="101" grpId="1" animBg="1"/>
      <p:bldP spid="106" grpId="0"/>
      <p:bldP spid="10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260648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Digital Time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484784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Minnie Minute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6" name="Picture 4" descr="http://www.youdontevenknow.org/wp-content/uploads/2011/07/clock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80928"/>
            <a:ext cx="2857500" cy="285750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7770" y="1628800"/>
            <a:ext cx="424011" cy="12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355976" y="2204864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latin typeface="SassoonPrimaryType" pitchFamily="2" charset="0"/>
              </a:rPr>
              <a:t>O’Clock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0457">
            <a:off x="5843727" y="1990725"/>
            <a:ext cx="391020" cy="11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580112" y="2708920"/>
            <a:ext cx="265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48946">
            <a:off x="6435447" y="265314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84168" y="3212976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t</a:t>
            </a:r>
            <a:r>
              <a:rPr lang="en-GB" sz="2400" b="1" dirty="0" smtClean="0">
                <a:latin typeface="SassoonPrimaryType" pitchFamily="2" charset="0"/>
              </a:rPr>
              <a:t>en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84115">
            <a:off x="6735605" y="365295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eform 15"/>
          <p:cNvSpPr/>
          <p:nvPr/>
        </p:nvSpPr>
        <p:spPr>
          <a:xfrm>
            <a:off x="5004048" y="2708920"/>
            <a:ext cx="762000" cy="171450"/>
          </a:xfrm>
          <a:custGeom>
            <a:avLst/>
            <a:gdLst>
              <a:gd name="connsiteX0" fmla="*/ 0 w 762000"/>
              <a:gd name="connsiteY0" fmla="*/ 0 h 171450"/>
              <a:gd name="connsiteX1" fmla="*/ 190500 w 762000"/>
              <a:gd name="connsiteY1" fmla="*/ 9525 h 171450"/>
              <a:gd name="connsiteX2" fmla="*/ 504825 w 762000"/>
              <a:gd name="connsiteY2" fmla="*/ 57150 h 171450"/>
              <a:gd name="connsiteX3" fmla="*/ 695325 w 762000"/>
              <a:gd name="connsiteY3" fmla="*/ 133350 h 171450"/>
              <a:gd name="connsiteX4" fmla="*/ 762000 w 762000"/>
              <a:gd name="connsiteY4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171450">
                <a:moveTo>
                  <a:pt x="0" y="0"/>
                </a:moveTo>
                <a:cubicBezTo>
                  <a:pt x="53181" y="0"/>
                  <a:pt x="106363" y="0"/>
                  <a:pt x="190500" y="9525"/>
                </a:cubicBezTo>
                <a:cubicBezTo>
                  <a:pt x="274638" y="19050"/>
                  <a:pt x="420688" y="36513"/>
                  <a:pt x="504825" y="57150"/>
                </a:cubicBezTo>
                <a:cubicBezTo>
                  <a:pt x="588962" y="77787"/>
                  <a:pt x="652463" y="114300"/>
                  <a:pt x="695325" y="133350"/>
                </a:cubicBezTo>
                <a:cubicBezTo>
                  <a:pt x="738188" y="152400"/>
                  <a:pt x="750094" y="161925"/>
                  <a:pt x="762000" y="1714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724128" y="2852936"/>
            <a:ext cx="619125" cy="542925"/>
          </a:xfrm>
          <a:custGeom>
            <a:avLst/>
            <a:gdLst>
              <a:gd name="connsiteX0" fmla="*/ 0 w 619125"/>
              <a:gd name="connsiteY0" fmla="*/ 0 h 542925"/>
              <a:gd name="connsiteX1" fmla="*/ 342900 w 619125"/>
              <a:gd name="connsiteY1" fmla="*/ 219075 h 542925"/>
              <a:gd name="connsiteX2" fmla="*/ 542925 w 619125"/>
              <a:gd name="connsiteY2" fmla="*/ 419100 h 542925"/>
              <a:gd name="connsiteX3" fmla="*/ 619125 w 619125"/>
              <a:gd name="connsiteY3" fmla="*/ 542925 h 542925"/>
              <a:gd name="connsiteX4" fmla="*/ 619125 w 619125"/>
              <a:gd name="connsiteY4" fmla="*/ 5429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542925">
                <a:moveTo>
                  <a:pt x="0" y="0"/>
                </a:moveTo>
                <a:cubicBezTo>
                  <a:pt x="126206" y="74612"/>
                  <a:pt x="252413" y="149225"/>
                  <a:pt x="342900" y="219075"/>
                </a:cubicBezTo>
                <a:cubicBezTo>
                  <a:pt x="433388" y="288925"/>
                  <a:pt x="496888" y="365125"/>
                  <a:pt x="542925" y="419100"/>
                </a:cubicBezTo>
                <a:cubicBezTo>
                  <a:pt x="588962" y="473075"/>
                  <a:pt x="619125" y="542925"/>
                  <a:pt x="619125" y="542925"/>
                </a:cubicBezTo>
                <a:lnTo>
                  <a:pt x="619125" y="542925"/>
                </a:ln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6343650" y="3409950"/>
            <a:ext cx="180975" cy="800100"/>
          </a:xfrm>
          <a:custGeom>
            <a:avLst/>
            <a:gdLst>
              <a:gd name="connsiteX0" fmla="*/ 0 w 180975"/>
              <a:gd name="connsiteY0" fmla="*/ 0 h 800100"/>
              <a:gd name="connsiteX1" fmla="*/ 133350 w 180975"/>
              <a:gd name="connsiteY1" fmla="*/ 209550 h 800100"/>
              <a:gd name="connsiteX2" fmla="*/ 171450 w 180975"/>
              <a:gd name="connsiteY2" fmla="*/ 419100 h 800100"/>
              <a:gd name="connsiteX3" fmla="*/ 180975 w 180975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800100">
                <a:moveTo>
                  <a:pt x="0" y="0"/>
                </a:moveTo>
                <a:cubicBezTo>
                  <a:pt x="52387" y="69850"/>
                  <a:pt x="104775" y="139700"/>
                  <a:pt x="133350" y="209550"/>
                </a:cubicBezTo>
                <a:cubicBezTo>
                  <a:pt x="161925" y="279400"/>
                  <a:pt x="163513" y="320675"/>
                  <a:pt x="171450" y="419100"/>
                </a:cubicBezTo>
                <a:cubicBezTo>
                  <a:pt x="179388" y="517525"/>
                  <a:pt x="180181" y="658812"/>
                  <a:pt x="180975" y="80010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300192" y="3933056"/>
            <a:ext cx="3049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fifteen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315075" y="4191000"/>
            <a:ext cx="204787" cy="800100"/>
          </a:xfrm>
          <a:custGeom>
            <a:avLst/>
            <a:gdLst>
              <a:gd name="connsiteX0" fmla="*/ 200025 w 204787"/>
              <a:gd name="connsiteY0" fmla="*/ 0 h 800100"/>
              <a:gd name="connsiteX1" fmla="*/ 200025 w 204787"/>
              <a:gd name="connsiteY1" fmla="*/ 66675 h 800100"/>
              <a:gd name="connsiteX2" fmla="*/ 171450 w 204787"/>
              <a:gd name="connsiteY2" fmla="*/ 390525 h 800100"/>
              <a:gd name="connsiteX3" fmla="*/ 104775 w 204787"/>
              <a:gd name="connsiteY3" fmla="*/ 600075 h 800100"/>
              <a:gd name="connsiteX4" fmla="*/ 0 w 204787"/>
              <a:gd name="connsiteY4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87" h="800100">
                <a:moveTo>
                  <a:pt x="200025" y="0"/>
                </a:moveTo>
                <a:cubicBezTo>
                  <a:pt x="202406" y="794"/>
                  <a:pt x="204787" y="1588"/>
                  <a:pt x="200025" y="66675"/>
                </a:cubicBezTo>
                <a:cubicBezTo>
                  <a:pt x="195263" y="131762"/>
                  <a:pt x="187325" y="301625"/>
                  <a:pt x="171450" y="390525"/>
                </a:cubicBezTo>
                <a:cubicBezTo>
                  <a:pt x="155575" y="479425"/>
                  <a:pt x="133350" y="531813"/>
                  <a:pt x="104775" y="600075"/>
                </a:cubicBezTo>
                <a:cubicBezTo>
                  <a:pt x="76200" y="668337"/>
                  <a:pt x="38100" y="734218"/>
                  <a:pt x="0" y="80010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697278">
            <a:off x="6534023" y="4566338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Arrow Connector 23"/>
          <p:cNvCxnSpPr/>
          <p:nvPr/>
        </p:nvCxnSpPr>
        <p:spPr>
          <a:xfrm flipV="1">
            <a:off x="5004048" y="3068960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04048" y="3212976"/>
            <a:ext cx="57606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004048" y="3573016"/>
            <a:ext cx="100811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04048" y="4293096"/>
            <a:ext cx="100811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76056" y="422108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 rot="21253607">
            <a:off x="5768519" y="4969528"/>
            <a:ext cx="590075" cy="519341"/>
          </a:xfrm>
          <a:custGeom>
            <a:avLst/>
            <a:gdLst>
              <a:gd name="connsiteX0" fmla="*/ 542925 w 561975"/>
              <a:gd name="connsiteY0" fmla="*/ 0 h 514350"/>
              <a:gd name="connsiteX1" fmla="*/ 523875 w 561975"/>
              <a:gd name="connsiteY1" fmla="*/ 66675 h 514350"/>
              <a:gd name="connsiteX2" fmla="*/ 314325 w 561975"/>
              <a:gd name="connsiteY2" fmla="*/ 266700 h 514350"/>
              <a:gd name="connsiteX3" fmla="*/ 0 w 561975"/>
              <a:gd name="connsiteY3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" h="514350">
                <a:moveTo>
                  <a:pt x="542925" y="0"/>
                </a:moveTo>
                <a:cubicBezTo>
                  <a:pt x="552450" y="11112"/>
                  <a:pt x="561975" y="22225"/>
                  <a:pt x="523875" y="66675"/>
                </a:cubicBezTo>
                <a:cubicBezTo>
                  <a:pt x="485775" y="111125"/>
                  <a:pt x="401637" y="192088"/>
                  <a:pt x="314325" y="266700"/>
                </a:cubicBezTo>
                <a:cubicBezTo>
                  <a:pt x="227013" y="341312"/>
                  <a:pt x="113506" y="427831"/>
                  <a:pt x="0" y="5143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810290">
            <a:off x="5843248" y="5248315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>
            <a:off x="5004048" y="4293096"/>
            <a:ext cx="576064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4991100" y="5543550"/>
            <a:ext cx="800100" cy="182562"/>
          </a:xfrm>
          <a:custGeom>
            <a:avLst/>
            <a:gdLst>
              <a:gd name="connsiteX0" fmla="*/ 800100 w 800100"/>
              <a:gd name="connsiteY0" fmla="*/ 0 h 182562"/>
              <a:gd name="connsiteX1" fmla="*/ 523875 w 800100"/>
              <a:gd name="connsiteY1" fmla="*/ 114300 h 182562"/>
              <a:gd name="connsiteX2" fmla="*/ 180975 w 800100"/>
              <a:gd name="connsiteY2" fmla="*/ 171450 h 182562"/>
              <a:gd name="connsiteX3" fmla="*/ 0 w 800100"/>
              <a:gd name="connsiteY3" fmla="*/ 180975 h 1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100" h="182562">
                <a:moveTo>
                  <a:pt x="800100" y="0"/>
                </a:moveTo>
                <a:cubicBezTo>
                  <a:pt x="713581" y="42862"/>
                  <a:pt x="627062" y="85725"/>
                  <a:pt x="523875" y="114300"/>
                </a:cubicBezTo>
                <a:cubicBezTo>
                  <a:pt x="420688" y="142875"/>
                  <a:pt x="268287" y="160338"/>
                  <a:pt x="180975" y="171450"/>
                </a:cubicBezTo>
                <a:cubicBezTo>
                  <a:pt x="93663" y="182562"/>
                  <a:pt x="46831" y="181768"/>
                  <a:pt x="0" y="180975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004048" y="4293096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51920" y="5733256"/>
            <a:ext cx="293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thirty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355976" y="4293096"/>
            <a:ext cx="57606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707478">
            <a:off x="3818653" y="532330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1115616" y="5301208"/>
            <a:ext cx="354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thirty 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995936" y="4221088"/>
            <a:ext cx="100811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50180">
            <a:off x="3124644" y="466652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1043608" y="4725144"/>
            <a:ext cx="282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forty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707904" y="4221088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899527" y="366131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323528" y="4005064"/>
            <a:ext cx="3425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forty 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3851920" y="3573016"/>
            <a:ext cx="1152128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899888">
            <a:off x="3143740" y="274168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/>
        </p:nvSpPr>
        <p:spPr>
          <a:xfrm>
            <a:off x="971600" y="3284984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fifty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83273">
            <a:off x="3654236" y="2088619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Arrow Connector 54"/>
          <p:cNvCxnSpPr/>
          <p:nvPr/>
        </p:nvCxnSpPr>
        <p:spPr>
          <a:xfrm flipH="1" flipV="1">
            <a:off x="4355976" y="3140968"/>
            <a:ext cx="648072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71600" y="2636912"/>
            <a:ext cx="3343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fifty 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1520" y="83671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00:00</a:t>
            </a:r>
            <a:endParaRPr lang="en-GB" sz="4800" dirty="0"/>
          </a:p>
        </p:txBody>
      </p:sp>
      <p:sp>
        <p:nvSpPr>
          <p:cNvPr id="58" name="TextBox 57"/>
          <p:cNvSpPr txBox="1"/>
          <p:nvPr/>
        </p:nvSpPr>
        <p:spPr>
          <a:xfrm>
            <a:off x="467544" y="69269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00:05</a:t>
            </a:r>
            <a:endParaRPr lang="en-GB" sz="4800" dirty="0"/>
          </a:p>
        </p:txBody>
      </p:sp>
      <p:sp>
        <p:nvSpPr>
          <p:cNvPr id="59" name="TextBox 58"/>
          <p:cNvSpPr txBox="1"/>
          <p:nvPr/>
        </p:nvSpPr>
        <p:spPr>
          <a:xfrm>
            <a:off x="1187624" y="69269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00:10</a:t>
            </a:r>
            <a:endParaRPr lang="en-GB" sz="4800" dirty="0"/>
          </a:p>
        </p:txBody>
      </p:sp>
      <p:sp>
        <p:nvSpPr>
          <p:cNvPr id="60" name="TextBox 59"/>
          <p:cNvSpPr txBox="1"/>
          <p:nvPr/>
        </p:nvSpPr>
        <p:spPr>
          <a:xfrm>
            <a:off x="1907704" y="69269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00:15</a:t>
            </a:r>
            <a:endParaRPr lang="en-GB" sz="4800" dirty="0"/>
          </a:p>
        </p:txBody>
      </p:sp>
      <p:sp>
        <p:nvSpPr>
          <p:cNvPr id="61" name="TextBox 60"/>
          <p:cNvSpPr txBox="1"/>
          <p:nvPr/>
        </p:nvSpPr>
        <p:spPr>
          <a:xfrm>
            <a:off x="6084168" y="4725144"/>
            <a:ext cx="317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52120" y="5301208"/>
            <a:ext cx="3692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1800" y="6206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00:20</a:t>
            </a:r>
            <a:endParaRPr lang="en-GB" sz="4800" dirty="0"/>
          </a:p>
        </p:txBody>
      </p:sp>
      <p:sp>
        <p:nvSpPr>
          <p:cNvPr id="64" name="TextBox 63"/>
          <p:cNvSpPr txBox="1"/>
          <p:nvPr/>
        </p:nvSpPr>
        <p:spPr>
          <a:xfrm>
            <a:off x="4499992" y="69269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00:25</a:t>
            </a:r>
            <a:endParaRPr lang="en-GB" sz="4800" dirty="0"/>
          </a:p>
        </p:txBody>
      </p:sp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716016" y="5589240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3995936" y="76470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00:30</a:t>
            </a:r>
            <a:endParaRPr lang="en-GB" sz="4800" dirty="0"/>
          </a:p>
        </p:txBody>
      </p:sp>
      <p:sp>
        <p:nvSpPr>
          <p:cNvPr id="68" name="Freeform 67"/>
          <p:cNvSpPr/>
          <p:nvPr/>
        </p:nvSpPr>
        <p:spPr>
          <a:xfrm>
            <a:off x="4238625" y="5534025"/>
            <a:ext cx="847725" cy="206375"/>
          </a:xfrm>
          <a:custGeom>
            <a:avLst/>
            <a:gdLst>
              <a:gd name="connsiteX0" fmla="*/ 847725 w 847725"/>
              <a:gd name="connsiteY0" fmla="*/ 200025 h 206375"/>
              <a:gd name="connsiteX1" fmla="*/ 723900 w 847725"/>
              <a:gd name="connsiteY1" fmla="*/ 200025 h 206375"/>
              <a:gd name="connsiteX2" fmla="*/ 447675 w 847725"/>
              <a:gd name="connsiteY2" fmla="*/ 161925 h 206375"/>
              <a:gd name="connsiteX3" fmla="*/ 76200 w 847725"/>
              <a:gd name="connsiteY3" fmla="*/ 95250 h 206375"/>
              <a:gd name="connsiteX4" fmla="*/ 0 w 847725"/>
              <a:gd name="connsiteY4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725" h="206375">
                <a:moveTo>
                  <a:pt x="847725" y="200025"/>
                </a:moveTo>
                <a:cubicBezTo>
                  <a:pt x="819150" y="203200"/>
                  <a:pt x="790575" y="206375"/>
                  <a:pt x="723900" y="200025"/>
                </a:cubicBezTo>
                <a:cubicBezTo>
                  <a:pt x="657225" y="193675"/>
                  <a:pt x="555625" y="179387"/>
                  <a:pt x="447675" y="161925"/>
                </a:cubicBezTo>
                <a:cubicBezTo>
                  <a:pt x="339725" y="144463"/>
                  <a:pt x="150813" y="122238"/>
                  <a:pt x="76200" y="95250"/>
                </a:cubicBezTo>
                <a:cubicBezTo>
                  <a:pt x="1588" y="68263"/>
                  <a:pt x="794" y="34131"/>
                  <a:pt x="0" y="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3667125" y="4981575"/>
            <a:ext cx="542925" cy="552450"/>
          </a:xfrm>
          <a:custGeom>
            <a:avLst/>
            <a:gdLst>
              <a:gd name="connsiteX0" fmla="*/ 542925 w 542925"/>
              <a:gd name="connsiteY0" fmla="*/ 552450 h 552450"/>
              <a:gd name="connsiteX1" fmla="*/ 266700 w 542925"/>
              <a:gd name="connsiteY1" fmla="*/ 390525 h 552450"/>
              <a:gd name="connsiteX2" fmla="*/ 85725 w 542925"/>
              <a:gd name="connsiteY2" fmla="*/ 190500 h 552450"/>
              <a:gd name="connsiteX3" fmla="*/ 0 w 542925"/>
              <a:gd name="connsiteY3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552450">
                <a:moveTo>
                  <a:pt x="542925" y="552450"/>
                </a:moveTo>
                <a:cubicBezTo>
                  <a:pt x="442912" y="501650"/>
                  <a:pt x="342900" y="450850"/>
                  <a:pt x="266700" y="390525"/>
                </a:cubicBezTo>
                <a:cubicBezTo>
                  <a:pt x="190500" y="330200"/>
                  <a:pt x="130175" y="255587"/>
                  <a:pt x="85725" y="190500"/>
                </a:cubicBezTo>
                <a:cubicBezTo>
                  <a:pt x="41275" y="125413"/>
                  <a:pt x="20637" y="62706"/>
                  <a:pt x="0" y="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/>
          <p:cNvSpPr/>
          <p:nvPr/>
        </p:nvSpPr>
        <p:spPr>
          <a:xfrm>
            <a:off x="3471863" y="4219575"/>
            <a:ext cx="204787" cy="790575"/>
          </a:xfrm>
          <a:custGeom>
            <a:avLst/>
            <a:gdLst>
              <a:gd name="connsiteX0" fmla="*/ 204787 w 204787"/>
              <a:gd name="connsiteY0" fmla="*/ 790575 h 790575"/>
              <a:gd name="connsiteX1" fmla="*/ 33337 w 204787"/>
              <a:gd name="connsiteY1" fmla="*/ 466725 h 790575"/>
              <a:gd name="connsiteX2" fmla="*/ 4762 w 204787"/>
              <a:gd name="connsiteY2" fmla="*/ 0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 h="790575">
                <a:moveTo>
                  <a:pt x="204787" y="790575"/>
                </a:moveTo>
                <a:cubicBezTo>
                  <a:pt x="135730" y="694531"/>
                  <a:pt x="66674" y="598487"/>
                  <a:pt x="33337" y="466725"/>
                </a:cubicBezTo>
                <a:cubicBezTo>
                  <a:pt x="0" y="334963"/>
                  <a:pt x="2381" y="167481"/>
                  <a:pt x="4762" y="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reeform 70"/>
          <p:cNvSpPr/>
          <p:nvPr/>
        </p:nvSpPr>
        <p:spPr>
          <a:xfrm>
            <a:off x="3440112" y="3486150"/>
            <a:ext cx="236538" cy="704850"/>
          </a:xfrm>
          <a:custGeom>
            <a:avLst/>
            <a:gdLst>
              <a:gd name="connsiteX0" fmla="*/ 17463 w 236538"/>
              <a:gd name="connsiteY0" fmla="*/ 704850 h 704850"/>
              <a:gd name="connsiteX1" fmla="*/ 36513 w 236538"/>
              <a:gd name="connsiteY1" fmla="*/ 314325 h 704850"/>
              <a:gd name="connsiteX2" fmla="*/ 236538 w 236538"/>
              <a:gd name="connsiteY2" fmla="*/ 0 h 704850"/>
              <a:gd name="connsiteX3" fmla="*/ 236538 w 23653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538" h="704850">
                <a:moveTo>
                  <a:pt x="17463" y="704850"/>
                </a:moveTo>
                <a:cubicBezTo>
                  <a:pt x="8731" y="568325"/>
                  <a:pt x="0" y="431800"/>
                  <a:pt x="36513" y="314325"/>
                </a:cubicBezTo>
                <a:cubicBezTo>
                  <a:pt x="73026" y="196850"/>
                  <a:pt x="236538" y="0"/>
                  <a:pt x="236538" y="0"/>
                </a:cubicBezTo>
                <a:lnTo>
                  <a:pt x="236538" y="0"/>
                </a:ln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reeform 71"/>
          <p:cNvSpPr/>
          <p:nvPr/>
        </p:nvSpPr>
        <p:spPr>
          <a:xfrm>
            <a:off x="3676650" y="2933700"/>
            <a:ext cx="561975" cy="552450"/>
          </a:xfrm>
          <a:custGeom>
            <a:avLst/>
            <a:gdLst>
              <a:gd name="connsiteX0" fmla="*/ 0 w 561975"/>
              <a:gd name="connsiteY0" fmla="*/ 552450 h 552450"/>
              <a:gd name="connsiteX1" fmla="*/ 190500 w 561975"/>
              <a:gd name="connsiteY1" fmla="*/ 285750 h 552450"/>
              <a:gd name="connsiteX2" fmla="*/ 457200 w 561975"/>
              <a:gd name="connsiteY2" fmla="*/ 47625 h 552450"/>
              <a:gd name="connsiteX3" fmla="*/ 561975 w 561975"/>
              <a:gd name="connsiteY3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" h="552450">
                <a:moveTo>
                  <a:pt x="0" y="552450"/>
                </a:moveTo>
                <a:cubicBezTo>
                  <a:pt x="57150" y="461168"/>
                  <a:pt x="114300" y="369887"/>
                  <a:pt x="190500" y="285750"/>
                </a:cubicBezTo>
                <a:cubicBezTo>
                  <a:pt x="266700" y="201613"/>
                  <a:pt x="395287" y="95250"/>
                  <a:pt x="457200" y="47625"/>
                </a:cubicBezTo>
                <a:cubicBezTo>
                  <a:pt x="519113" y="0"/>
                  <a:pt x="540544" y="0"/>
                  <a:pt x="561975" y="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4219575" y="2695575"/>
            <a:ext cx="819150" cy="238125"/>
          </a:xfrm>
          <a:custGeom>
            <a:avLst/>
            <a:gdLst>
              <a:gd name="connsiteX0" fmla="*/ 0 w 819150"/>
              <a:gd name="connsiteY0" fmla="*/ 238125 h 238125"/>
              <a:gd name="connsiteX1" fmla="*/ 333375 w 819150"/>
              <a:gd name="connsiteY1" fmla="*/ 47625 h 238125"/>
              <a:gd name="connsiteX2" fmla="*/ 819150 w 819150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238125">
                <a:moveTo>
                  <a:pt x="0" y="238125"/>
                </a:moveTo>
                <a:cubicBezTo>
                  <a:pt x="98425" y="162718"/>
                  <a:pt x="196850" y="87312"/>
                  <a:pt x="333375" y="47625"/>
                </a:cubicBezTo>
                <a:cubicBezTo>
                  <a:pt x="469900" y="7938"/>
                  <a:pt x="644525" y="3969"/>
                  <a:pt x="819150" y="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796136" y="6206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00:35</a:t>
            </a:r>
            <a:endParaRPr lang="en-GB" sz="4800" dirty="0"/>
          </a:p>
        </p:txBody>
      </p:sp>
      <p:sp>
        <p:nvSpPr>
          <p:cNvPr id="75" name="TextBox 74"/>
          <p:cNvSpPr txBox="1"/>
          <p:nvPr/>
        </p:nvSpPr>
        <p:spPr>
          <a:xfrm>
            <a:off x="5948536" y="773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00:40</a:t>
            </a:r>
            <a:endParaRPr lang="en-GB" sz="4800" dirty="0"/>
          </a:p>
        </p:txBody>
      </p:sp>
      <p:sp>
        <p:nvSpPr>
          <p:cNvPr id="76" name="TextBox 75"/>
          <p:cNvSpPr txBox="1"/>
          <p:nvPr/>
        </p:nvSpPr>
        <p:spPr>
          <a:xfrm>
            <a:off x="6100936" y="9254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00:45</a:t>
            </a:r>
            <a:endParaRPr lang="en-GB" sz="4800" dirty="0"/>
          </a:p>
        </p:txBody>
      </p:sp>
      <p:sp>
        <p:nvSpPr>
          <p:cNvPr id="77" name="TextBox 76"/>
          <p:cNvSpPr txBox="1"/>
          <p:nvPr/>
        </p:nvSpPr>
        <p:spPr>
          <a:xfrm>
            <a:off x="6516216" y="76470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00:50</a:t>
            </a:r>
            <a:endParaRPr lang="en-GB" sz="4800" dirty="0"/>
          </a:p>
        </p:txBody>
      </p:sp>
      <p:sp>
        <p:nvSpPr>
          <p:cNvPr id="78" name="TextBox 77"/>
          <p:cNvSpPr txBox="1"/>
          <p:nvPr/>
        </p:nvSpPr>
        <p:spPr>
          <a:xfrm>
            <a:off x="7020272" y="126876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00:55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8" grpId="2"/>
      <p:bldP spid="10" grpId="0"/>
      <p:bldP spid="10" grpId="1"/>
      <p:bldP spid="14" grpId="0"/>
      <p:bldP spid="14" grpId="1"/>
      <p:bldP spid="16" grpId="0" animBg="1"/>
      <p:bldP spid="17" grpId="0" animBg="1"/>
      <p:bldP spid="18" grpId="0" animBg="1"/>
      <p:bldP spid="19" grpId="0"/>
      <p:bldP spid="19" grpId="1"/>
      <p:bldP spid="22" grpId="0" animBg="1"/>
      <p:bldP spid="29" grpId="0" animBg="1"/>
      <p:bldP spid="32" grpId="0" animBg="1"/>
      <p:bldP spid="34" grpId="0"/>
      <p:bldP spid="34" grpId="1"/>
      <p:bldP spid="39" grpId="0"/>
      <p:bldP spid="39" grpId="1"/>
      <p:bldP spid="44" grpId="0"/>
      <p:bldP spid="44" grpId="1"/>
      <p:bldP spid="48" grpId="0"/>
      <p:bldP spid="48" grpId="1"/>
      <p:bldP spid="52" grpId="0"/>
      <p:bldP spid="52" grpId="1"/>
      <p:bldP spid="56" grpId="0"/>
      <p:bldP spid="56" grpId="1"/>
      <p:bldP spid="57" grpId="0"/>
      <p:bldP spid="57" grpId="1"/>
      <p:bldP spid="57" grpId="2"/>
      <p:bldP spid="61" grpId="0"/>
      <p:bldP spid="61" grpId="1"/>
      <p:bldP spid="62" grpId="0"/>
      <p:bldP spid="62" grpId="1"/>
      <p:bldP spid="63" grpId="0"/>
      <p:bldP spid="63" grpId="1"/>
      <p:bldP spid="64" grpId="2"/>
      <p:bldP spid="64" grpId="3"/>
      <p:bldP spid="66" grpId="0"/>
      <p:bldP spid="66" grpId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109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</dc:creator>
  <cp:lastModifiedBy>Gareth Pitchford</cp:lastModifiedBy>
  <cp:revision>13</cp:revision>
  <dcterms:created xsi:type="dcterms:W3CDTF">2011-09-25T15:39:14Z</dcterms:created>
  <dcterms:modified xsi:type="dcterms:W3CDTF">2011-09-27T11:54:00Z</dcterms:modified>
</cp:coreProperties>
</file>