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-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0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36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02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60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09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56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4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27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6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7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8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48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5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3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3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0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1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23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3871" y="1861456"/>
            <a:ext cx="8556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FFFF00"/>
                </a:solidFill>
                <a:latin typeface="Garamond" panose="02020404030301010803" pitchFamily="18" charset="0"/>
              </a:rPr>
              <a:t>Shape </a:t>
            </a:r>
            <a:r>
              <a:rPr lang="en-GB" sz="7200" b="1" dirty="0">
                <a:solidFill>
                  <a:srgbClr val="FFFF00"/>
                </a:solidFill>
                <a:latin typeface="Garamond" panose="02020404030301010803" pitchFamily="18" charset="0"/>
              </a:rPr>
              <a:t>–</a:t>
            </a:r>
          </a:p>
          <a:p>
            <a:pPr algn="ctr"/>
            <a:r>
              <a:rPr lang="en-GB" sz="7200" b="1" dirty="0">
                <a:solidFill>
                  <a:srgbClr val="FFFF00"/>
                </a:solidFill>
                <a:latin typeface="Garamond" panose="02020404030301010803" pitchFamily="18" charset="0"/>
              </a:rPr>
              <a:t>Reasoning </a:t>
            </a:r>
            <a:r>
              <a:rPr lang="en-GB" sz="7200" b="1" dirty="0" smtClean="0">
                <a:solidFill>
                  <a:srgbClr val="FFFF00"/>
                </a:solidFill>
                <a:latin typeface="Garamond" panose="02020404030301010803" pitchFamily="18" charset="0"/>
              </a:rPr>
              <a:t>1</a:t>
            </a:r>
            <a:endParaRPr lang="en-GB" sz="7200" b="1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4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487" y="296214"/>
            <a:ext cx="1161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Stephen has some ideas about angles. Some are correct but some might be wrong.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487" y="3158536"/>
            <a:ext cx="11616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arenR"/>
            </a:pPr>
            <a:r>
              <a:rPr lang="en-GB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The number of angles a shape has is equal to the number of sides it has.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en-GB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Some shapes have no angles.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en-GB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The number of degrees in the angles of a square is always 360.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en-GB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You can make a right angle using curved lines.</a:t>
            </a:r>
          </a:p>
          <a:p>
            <a:pPr marL="742950" indent="-742950" algn="just">
              <a:buFont typeface="+mj-lt"/>
              <a:buAutoNum type="arabicParenR"/>
            </a:pPr>
            <a:endParaRPr lang="en-GB" sz="36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486" y="1450376"/>
            <a:ext cx="116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>
                <a:solidFill>
                  <a:srgbClr val="FFFF00"/>
                </a:solidFill>
                <a:latin typeface="Garamond" panose="02020404030301010803" pitchFamily="18" charset="0"/>
              </a:rPr>
              <a:t>Can you say which statements are true and which are false</a:t>
            </a:r>
            <a:r>
              <a:rPr lang="en-GB" sz="3600" b="1" dirty="0" smtClean="0">
                <a:solidFill>
                  <a:srgbClr val="FFFF00"/>
                </a:solidFill>
                <a:latin typeface="Garamond" panose="02020404030301010803" pitchFamily="18" charset="0"/>
              </a:rPr>
              <a:t>.</a:t>
            </a:r>
            <a:endParaRPr lang="en-GB" sz="3600" b="1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486" y="2051161"/>
            <a:ext cx="11709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>
                <a:solidFill>
                  <a:srgbClr val="FF0000"/>
                </a:solidFill>
                <a:latin typeface="Garamond" panose="02020404030301010803" pitchFamily="18" charset="0"/>
              </a:rPr>
              <a:t>You need to prove how you know using diagrams or calculations.</a:t>
            </a:r>
          </a:p>
        </p:txBody>
      </p:sp>
    </p:spTree>
    <p:extLst>
      <p:ext uri="{BB962C8B-B14F-4D97-AF65-F5344CB8AC3E}">
        <p14:creationId xmlns:p14="http://schemas.microsoft.com/office/powerpoint/2010/main" val="213398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58" y="295422"/>
            <a:ext cx="1190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Using a ruler draw six straight lines which cross one another</a:t>
            </a:r>
            <a:endParaRPr lang="en-GB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082018" y="2124222"/>
            <a:ext cx="6133514" cy="45368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785403" y="1502899"/>
            <a:ext cx="2446426" cy="4983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958057" y="1155560"/>
            <a:ext cx="440381" cy="5404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13544" y="1713914"/>
            <a:ext cx="2502519" cy="4579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473591" y="3267998"/>
            <a:ext cx="8711418" cy="13626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9339" y="2693960"/>
            <a:ext cx="10065752" cy="9355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54507" y="1084582"/>
            <a:ext cx="60903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Colour all the acute angles </a:t>
            </a:r>
            <a:r>
              <a:rPr lang="en-GB" sz="3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red</a:t>
            </a:r>
          </a:p>
          <a:p>
            <a:r>
              <a:rPr lang="en-GB" sz="3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Colour all the obtuse angles </a:t>
            </a:r>
            <a:r>
              <a:rPr lang="en-GB" sz="32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green</a:t>
            </a:r>
          </a:p>
          <a:p>
            <a:r>
              <a:rPr lang="en-GB" sz="3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Colour any right angles </a:t>
            </a:r>
            <a:r>
              <a:rPr lang="en-GB" sz="3200" b="1" dirty="0" smtClean="0">
                <a:solidFill>
                  <a:srgbClr val="00B0F0"/>
                </a:solidFill>
                <a:latin typeface="Garamond" panose="02020404030301010803" pitchFamily="18" charset="0"/>
              </a:rPr>
              <a:t>blue</a:t>
            </a:r>
            <a:r>
              <a:rPr lang="en-GB" sz="3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en-GB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Arc 4"/>
          <p:cNvSpPr/>
          <p:nvPr/>
        </p:nvSpPr>
        <p:spPr>
          <a:xfrm>
            <a:off x="5258207" y="3761002"/>
            <a:ext cx="422210" cy="466884"/>
          </a:xfrm>
          <a:prstGeom prst="arc">
            <a:avLst>
              <a:gd name="adj1" fmla="val 14539078"/>
              <a:gd name="adj2" fmla="val 2115996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>
            <a:off x="4628008" y="2778981"/>
            <a:ext cx="677600" cy="613917"/>
          </a:xfrm>
          <a:prstGeom prst="arc">
            <a:avLst>
              <a:gd name="adj1" fmla="val 342352"/>
              <a:gd name="adj2" fmla="val 3680008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 rot="304492">
            <a:off x="3996342" y="2745009"/>
            <a:ext cx="258050" cy="255562"/>
          </a:xfrm>
          <a:prstGeom prst="rect">
            <a:avLst/>
          </a:prstGeom>
          <a:solidFill>
            <a:srgbClr val="00B0F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2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76</TotalTime>
  <Words>119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Garamond</vt:lpstr>
      <vt:lpstr>Mesh</vt:lpstr>
      <vt:lpstr>PowerPoint Presentation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C. Nelson</dc:creator>
  <cp:lastModifiedBy>Mr C. Nelson</cp:lastModifiedBy>
  <cp:revision>7</cp:revision>
  <dcterms:created xsi:type="dcterms:W3CDTF">2019-04-29T13:16:55Z</dcterms:created>
  <dcterms:modified xsi:type="dcterms:W3CDTF">2019-05-21T09:51:07Z</dcterms:modified>
</cp:coreProperties>
</file>