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65" r:id="rId4"/>
    <p:sldId id="259" r:id="rId5"/>
    <p:sldId id="269" r:id="rId6"/>
    <p:sldId id="268" r:id="rId7"/>
    <p:sldId id="266" r:id="rId8"/>
    <p:sldId id="267" r:id="rId9"/>
    <p:sldId id="272" r:id="rId10"/>
    <p:sldId id="273" r:id="rId11"/>
    <p:sldId id="262" r:id="rId12"/>
    <p:sldId id="270" r:id="rId13"/>
    <p:sldId id="271" r:id="rId14"/>
    <p:sldId id="258" r:id="rId15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71FA-DF01-4DD4-AC21-E33A9A7BA43D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3759-AA11-4437-A9BE-8D2BF3518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04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5255B8-328E-45B9-9F89-8D5F798295F1}" type="datetimeFigureOut">
              <a:rPr lang="en-GB" smtClean="0"/>
              <a:t>12/02/2013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0B11BE-F9B0-49E6-8323-FCDEEB44D72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400800" cy="129540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World War 2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solidFill>
                  <a:schemeClr val="tx1"/>
                </a:solidFill>
              </a:rPr>
              <a:t>Evacuation</a:t>
            </a:r>
            <a:endParaRPr lang="en-GB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124744"/>
            <a:ext cx="482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Evacuation: Keeping in touch </a:t>
            </a:r>
            <a:endParaRPr lang="en-GB" sz="2800" b="1" dirty="0">
              <a:latin typeface="+mj-lt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54464" y="234888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Bodoni MT" pitchFamily="18" charset="0"/>
            </a:endParaRPr>
          </a:p>
          <a:p>
            <a:r>
              <a:rPr lang="en-GB" sz="2400" dirty="0" smtClean="0">
                <a:latin typeface="Bodoni MT" pitchFamily="18" charset="0"/>
              </a:rPr>
              <a:t>How did children keep in touch with their families?</a:t>
            </a:r>
          </a:p>
          <a:p>
            <a:endParaRPr lang="en-GB" sz="2400" dirty="0">
              <a:latin typeface="Bodoni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Bodoni MT" pitchFamily="18" charset="0"/>
              </a:rPr>
              <a:t>Did they have telephones to use?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Bodoni MT" pitchFamily="18" charset="0"/>
              </a:rPr>
              <a:t>Email?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Bodoni MT" pitchFamily="18" charset="0"/>
              </a:rPr>
              <a:t>Could they visit?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Bodoni MT" pitchFamily="18" charset="0"/>
              </a:rPr>
              <a:t>Facebook?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Bodoni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Bodoni MT" pitchFamily="18" charset="0"/>
              </a:rPr>
              <a:t>No. Letters were the only way.</a:t>
            </a:r>
            <a:endParaRPr lang="en-GB" sz="24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ila's letter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72" y="1049856"/>
            <a:ext cx="3708412" cy="48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049856"/>
            <a:ext cx="3204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Gnosall</a:t>
            </a:r>
            <a:r>
              <a:rPr lang="en-GB" b="1" dirty="0"/>
              <a:t> Stafford</a:t>
            </a:r>
            <a:br>
              <a:rPr lang="en-GB" b="1" dirty="0"/>
            </a:br>
            <a:r>
              <a:rPr lang="en-GB" b="1" dirty="0"/>
              <a:t>Feb 1941</a:t>
            </a:r>
          </a:p>
          <a:p>
            <a:endParaRPr lang="en-GB" dirty="0" smtClean="0"/>
          </a:p>
          <a:p>
            <a:r>
              <a:rPr lang="en-GB" dirty="0" smtClean="0"/>
              <a:t>My </a:t>
            </a:r>
            <a:r>
              <a:rPr lang="en-GB" dirty="0"/>
              <a:t>Dear Mum and Dad I hope you are safe and well. We had a half-holiday on Tuesday afternoon because it was Pancake Day I like </a:t>
            </a:r>
            <a:r>
              <a:rPr lang="en-GB" dirty="0" err="1"/>
              <a:t>Gnosall</a:t>
            </a:r>
            <a:r>
              <a:rPr lang="en-GB" dirty="0"/>
              <a:t>. I came in the bus with Mrs </a:t>
            </a:r>
            <a:r>
              <a:rPr lang="en-GB" dirty="0" err="1"/>
              <a:t>Tagg</a:t>
            </a:r>
            <a:r>
              <a:rPr lang="en-GB" dirty="0"/>
              <a:t>. She says there is room for my dolls pram if you can send it for me please. I know a lot of children in </a:t>
            </a:r>
            <a:r>
              <a:rPr lang="en-GB" dirty="0" err="1"/>
              <a:t>Gnosall</a:t>
            </a:r>
            <a:r>
              <a:rPr lang="en-GB" dirty="0"/>
              <a:t> School all in my class from Ramsgate</a:t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love </a:t>
            </a:r>
            <a:r>
              <a:rPr lang="en-GB" dirty="0"/>
              <a:t>from Sheila </a:t>
            </a:r>
            <a:r>
              <a:rPr lang="en-GB" dirty="0" err="1"/>
              <a:t>xxxxxxxxxxxxx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8983" y="2780928"/>
            <a:ext cx="30933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Bodoni MT" pitchFamily="18" charset="0"/>
              </a:rPr>
              <a:t>Where do you think this boy was writing home from?</a:t>
            </a:r>
          </a:p>
          <a:p>
            <a:endParaRPr lang="en-GB" sz="2000" dirty="0">
              <a:latin typeface="Bodoni MT" pitchFamily="18" charset="0"/>
            </a:endParaRPr>
          </a:p>
          <a:p>
            <a:endParaRPr lang="en-GB" sz="2000" dirty="0" smtClean="0">
              <a:latin typeface="Bodoni MT" pitchFamily="18" charset="0"/>
            </a:endParaRPr>
          </a:p>
          <a:p>
            <a:r>
              <a:rPr lang="en-GB" sz="2000" dirty="0" smtClean="0">
                <a:latin typeface="Bodoni MT" pitchFamily="18" charset="0"/>
              </a:rPr>
              <a:t>Canada</a:t>
            </a:r>
            <a:endParaRPr lang="en-GB" sz="2000" dirty="0">
              <a:latin typeface="Bodoni MT" pitchFamily="18" charset="0"/>
            </a:endParaRPr>
          </a:p>
          <a:p>
            <a:endParaRPr lang="en-GB" dirty="0"/>
          </a:p>
        </p:txBody>
      </p:sp>
      <p:pic>
        <p:nvPicPr>
          <p:cNvPr id="7172" name="Picture 4" descr="http://i.telegraph.co.uk/multimedia/archive/01836/evacuee_1836780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16" r="26468"/>
          <a:stretch/>
        </p:blipFill>
        <p:spPr bwMode="auto">
          <a:xfrm>
            <a:off x="1259631" y="1284551"/>
            <a:ext cx="2847373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5" y="2276872"/>
            <a:ext cx="30933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Bodoni MT" pitchFamily="18" charset="0"/>
              </a:rPr>
              <a:t>Do you think the letters home were sad, or happy?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smtClean="0">
                <a:latin typeface="Bodoni MT" pitchFamily="18" charset="0"/>
              </a:rPr>
              <a:t>What news did the children send?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smtClean="0">
                <a:latin typeface="Bodoni MT" pitchFamily="18" charset="0"/>
              </a:rPr>
              <a:t>What would they ask about?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smtClean="0">
                <a:latin typeface="Bodoni MT" pitchFamily="18" charset="0"/>
              </a:rPr>
              <a:t>Do you think they liked writing letters?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1052736"/>
            <a:ext cx="3569145" cy="46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4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400800" cy="129540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LO: 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To write an evacuee letter home from the countryside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+mn-lt"/>
              </a:rPr>
              <a:t>What have we already learnt about evacuation</a:t>
            </a:r>
            <a:r>
              <a:rPr lang="en-GB" sz="2000" dirty="0" smtClean="0">
                <a:latin typeface="+mn-lt"/>
              </a:rPr>
              <a:t>?</a:t>
            </a:r>
            <a:endParaRPr lang="en-GB" sz="2000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28216" y="3573016"/>
            <a:ext cx="1728192" cy="10081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045" y="3717032"/>
            <a:ext cx="1804040" cy="50405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Evacuation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708" y="12687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Bodoni MT Condensed" pitchFamily="18" charset="0"/>
              </a:rPr>
              <a:t>Evacuation: The Facts &amp; Figures</a:t>
            </a:r>
            <a:endParaRPr lang="en-GB" sz="2800" b="1" dirty="0">
              <a:latin typeface="Bodoni MT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2636911"/>
            <a:ext cx="29883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odoni MT" pitchFamily="18" charset="0"/>
              </a:rPr>
              <a:t>Evacuation was introduced in 1939 – the government decided that the cities were simply too dangerous for children. </a:t>
            </a:r>
            <a:endParaRPr lang="en-US" sz="2000" b="1" i="1" dirty="0" smtClean="0">
              <a:latin typeface="Bodoni MT" pitchFamily="18" charset="0"/>
            </a:endParaRPr>
          </a:p>
          <a:p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5" y="1776939"/>
            <a:ext cx="2583764" cy="393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75945" cy="481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708" y="12687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Bodoni MT Condensed" pitchFamily="18" charset="0"/>
              </a:rPr>
              <a:t>Evacuation: The Facts &amp; Figures</a:t>
            </a:r>
            <a:endParaRPr lang="en-GB" sz="2800" b="1" dirty="0">
              <a:latin typeface="Bodoni MT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597" y="23488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doni MT" pitchFamily="18" charset="0"/>
              </a:rPr>
              <a:t>One and a half </a:t>
            </a:r>
            <a:r>
              <a:rPr lang="en-US" sz="2000" dirty="0">
                <a:latin typeface="Bodoni MT" pitchFamily="18" charset="0"/>
              </a:rPr>
              <a:t>million children and pregnant women were sent to live in the countryside. </a:t>
            </a:r>
            <a:endParaRPr lang="en-US" sz="2000" dirty="0" smtClean="0">
              <a:latin typeface="Bodoni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846839"/>
            <a:ext cx="3821881" cy="29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356992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Bodoni MT" pitchFamily="18" charset="0"/>
              </a:rPr>
              <a:t>A smaller number of children (perhaps 10,000) went to other countries such as Canada, Australia and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40117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708" y="12687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Bodoni MT Condensed" pitchFamily="18" charset="0"/>
              </a:rPr>
              <a:t>Evacuation: The Facts &amp; Figures</a:t>
            </a:r>
            <a:endParaRPr lang="en-GB" sz="2800" b="1" dirty="0">
              <a:latin typeface="Bodoni MT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612" y="2348880"/>
            <a:ext cx="2196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doni MT" pitchFamily="18" charset="0"/>
              </a:rPr>
              <a:t>Many </a:t>
            </a:r>
            <a:r>
              <a:rPr lang="en-US" sz="2000" dirty="0">
                <a:latin typeface="Bodoni MT" pitchFamily="18" charset="0"/>
              </a:rPr>
              <a:t>children stayed away from their homes for the full six years that the war lasted – and only saw their parents occasionally. </a:t>
            </a:r>
            <a:endParaRPr lang="en-US" sz="2000" dirty="0" smtClean="0">
              <a:latin typeface="Bodoni MT" pitchFamily="18" charset="0"/>
            </a:endParaRPr>
          </a:p>
          <a:p>
            <a:endParaRPr lang="en-US" sz="2000" dirty="0">
              <a:latin typeface="Bodoni M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350" y="2348880"/>
            <a:ext cx="2428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9298" y="4025280"/>
            <a:ext cx="1853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doni MT" pitchFamily="18" charset="0"/>
              </a:rPr>
              <a:t>They were often not sent to the same place as their brothers or sisters.</a:t>
            </a:r>
          </a:p>
        </p:txBody>
      </p:sp>
    </p:spTree>
    <p:extLst>
      <p:ext uri="{BB962C8B-B14F-4D97-AF65-F5344CB8AC3E}">
        <p14:creationId xmlns:p14="http://schemas.microsoft.com/office/powerpoint/2010/main" val="15492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708" y="12687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Bodoni MT Condensed" pitchFamily="18" charset="0"/>
              </a:rPr>
              <a:t>Evacuation: The Facts &amp; Figures</a:t>
            </a:r>
            <a:endParaRPr lang="en-GB" sz="2800" b="1" dirty="0">
              <a:latin typeface="Bodoni MT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612" y="2492896"/>
            <a:ext cx="2556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doni MT" pitchFamily="18" charset="0"/>
              </a:rPr>
              <a:t>Some children enjoyed the experience; they got to try a new way of life, ate better food in some cases, and were away from the danger, bombs and pollution of London</a:t>
            </a:r>
            <a:endParaRPr lang="en-GB" sz="2000" dirty="0">
              <a:latin typeface="Bodoni MT" pitchFamily="18" charset="0"/>
            </a:endParaRPr>
          </a:p>
        </p:txBody>
      </p:sp>
      <p:pic>
        <p:nvPicPr>
          <p:cNvPr id="3074" name="Picture 2" descr="http://downloads.bbc.co.uk/rmhttp/schools/primaryhistory/images/world_war2/evacuation/ww2_evacuees_wal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477760"/>
            <a:ext cx="4032448" cy="30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708" y="12687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Bodoni MT Condensed" pitchFamily="18" charset="0"/>
              </a:rPr>
              <a:t>Evacuation: The Facts &amp; Figures</a:t>
            </a:r>
            <a:endParaRPr lang="en-GB" sz="2800" b="1" dirty="0">
              <a:latin typeface="Bodoni MT Condense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612" y="2348880"/>
            <a:ext cx="3348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" pitchFamily="18" charset="0"/>
              </a:rPr>
              <a:t>For other children, it was a time of great hardship.</a:t>
            </a:r>
          </a:p>
          <a:p>
            <a:r>
              <a:rPr lang="en-US" dirty="0" smtClean="0">
                <a:latin typeface="Bodoni MT" pitchFamily="18" charset="0"/>
              </a:rPr>
              <a:t>Not all of the families that took children in were nice.</a:t>
            </a:r>
          </a:p>
          <a:p>
            <a:endParaRPr lang="en-US" dirty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 </a:t>
            </a:r>
            <a:r>
              <a:rPr lang="en-GB" dirty="0">
                <a:latin typeface="Bodoni MT" pitchFamily="18" charset="0"/>
              </a:rPr>
              <a:t>Many children from the big cities were poor and this surprised their new </a:t>
            </a:r>
            <a:r>
              <a:rPr lang="en-GB" dirty="0" smtClean="0">
                <a:latin typeface="Bodoni MT" pitchFamily="18" charset="0"/>
              </a:rPr>
              <a:t>families. </a:t>
            </a:r>
          </a:p>
          <a:p>
            <a:endParaRPr lang="en-GB" dirty="0">
              <a:latin typeface="Bodoni MT" pitchFamily="18" charset="0"/>
            </a:endParaRPr>
          </a:p>
          <a:p>
            <a:r>
              <a:rPr lang="en-GB" dirty="0" smtClean="0">
                <a:latin typeface="Bodoni MT" pitchFamily="18" charset="0"/>
              </a:rPr>
              <a:t>Some </a:t>
            </a:r>
            <a:r>
              <a:rPr lang="en-GB" dirty="0">
                <a:latin typeface="Bodoni MT" pitchFamily="18" charset="0"/>
              </a:rPr>
              <a:t>children were rude and this upset the kind people who had offered to take them in.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1810" y="2210764"/>
            <a:ext cx="2333860" cy="341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660" y="98072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Bodoni MT" pitchFamily="18" charset="0"/>
              </a:rPr>
              <a:t>38,000 </a:t>
            </a:r>
            <a:endParaRPr lang="en-GB" sz="7200" dirty="0">
              <a:latin typeface="Bodoni MT" pitchFamily="18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54464" y="2348880"/>
            <a:ext cx="72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odoni MT" pitchFamily="18" charset="0"/>
              </a:rPr>
              <a:t>c</a:t>
            </a:r>
            <a:r>
              <a:rPr lang="en-GB" sz="2400" dirty="0" smtClean="0">
                <a:latin typeface="Bodoni MT" pitchFamily="18" charset="0"/>
              </a:rPr>
              <a:t>hildren never saw their parents again after evacuation</a:t>
            </a:r>
          </a:p>
          <a:p>
            <a:endParaRPr lang="en-GB" sz="2000" dirty="0">
              <a:latin typeface="Bodoni MT" pitchFamily="18" charset="0"/>
            </a:endParaRPr>
          </a:p>
          <a:p>
            <a:r>
              <a:rPr lang="en-GB" sz="2000" dirty="0" smtClean="0">
                <a:latin typeface="Bodoni MT" pitchFamily="18" charset="0"/>
              </a:rPr>
              <a:t>That’s roughly equivalent to </a:t>
            </a:r>
            <a:r>
              <a:rPr lang="en-GB" sz="2000" b="1" dirty="0" smtClean="0">
                <a:solidFill>
                  <a:srgbClr val="FF0000"/>
                </a:solidFill>
                <a:latin typeface="Bodoni MT" pitchFamily="18" charset="0"/>
              </a:rPr>
              <a:t>every child in Middlesbrough</a:t>
            </a:r>
            <a:r>
              <a:rPr lang="en-GB" sz="2000" dirty="0">
                <a:latin typeface="Bodoni MT" pitchFamily="18" charset="0"/>
              </a:rPr>
              <a:t> </a:t>
            </a:r>
            <a:r>
              <a:rPr lang="en-GB" sz="2000" dirty="0" smtClean="0">
                <a:latin typeface="Bodoni MT" pitchFamily="18" charset="0"/>
              </a:rPr>
              <a:t>under the age of 18 never seeing their parents again</a:t>
            </a:r>
          </a:p>
          <a:p>
            <a:endParaRPr lang="en-GB" sz="2000" dirty="0">
              <a:latin typeface="Bodoni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Bodoni MT" pitchFamily="18" charset="0"/>
              </a:rPr>
              <a:t>Some were fostered by their countryside families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Bodoni MT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Bodoni MT" pitchFamily="18" charset="0"/>
              </a:rPr>
              <a:t>Some stayed in the countries they were sent to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Bodoni MT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latin typeface="Bodoni MT" pitchFamily="18" charset="0"/>
              </a:rPr>
              <a:t>Some had no-one to return home to</a:t>
            </a:r>
            <a:endParaRPr lang="en-GB" sz="20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380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World War 2</vt:lpstr>
      <vt:lpstr>What have we already learnt about evacuation?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Flora</dc:creator>
  <cp:lastModifiedBy>Gareth Pitchford</cp:lastModifiedBy>
  <cp:revision>40</cp:revision>
  <dcterms:created xsi:type="dcterms:W3CDTF">2013-01-14T17:34:23Z</dcterms:created>
  <dcterms:modified xsi:type="dcterms:W3CDTF">2013-02-12T14:49:31Z</dcterms:modified>
</cp:coreProperties>
</file>