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gif" ContentType="image/gif"/>
  <Default Extension="wav" ContentType="audio/wav"/>
  <Default Extension="bin" ContentType="audi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Copperplate Gothic Bold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Copperplate Gothic Bold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Copperplate Gothic Bold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Copperplate Gothic Bold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Copperplate Gothic Bold" pitchFamily="34" charset="0"/>
        <a:ea typeface="+mn-ea"/>
        <a:cs typeface="Arial" charset="0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Copperplate Gothic Bold" pitchFamily="34" charset="0"/>
        <a:ea typeface="+mn-ea"/>
        <a:cs typeface="Arial" charset="0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Copperplate Gothic Bold" pitchFamily="34" charset="0"/>
        <a:ea typeface="+mn-ea"/>
        <a:cs typeface="Arial" charset="0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Copperplate Gothic Bold" pitchFamily="34" charset="0"/>
        <a:ea typeface="+mn-ea"/>
        <a:cs typeface="Arial" charset="0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Copperplate Gothic Bold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j" initials="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F26E"/>
    <a:srgbClr val="FFFF00"/>
    <a:srgbClr val="FF6600"/>
    <a:srgbClr val="FF00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/>
    <p:restoredTop sz="94643"/>
  </p:normalViewPr>
  <p:slideViewPr>
    <p:cSldViewPr>
      <p:cViewPr varScale="1">
        <p:scale>
          <a:sx n="90" d="100"/>
          <a:sy n="90" d="100"/>
        </p:scale>
        <p:origin x="69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commentAuthors" Target="commentAuthors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4-19T10:46:11.547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70D941EC-F0AA-4BA0-A8D1-A05CF63765D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88315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20456C-2830-44B7-B274-82F5C1E9CA78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b="1" dirty="0"/>
              <a:t>YOU CAN EDIT THE GAME HERE</a:t>
            </a:r>
            <a:r>
              <a:rPr lang="en-GB" altLang="en-US" dirty="0"/>
              <a:t>. TO EDIT THE POSITIONS OF THE TREASURE: 1. EXCHANGE THEIR POSITIONS 2.SELECT (CLICK ON) ALL TREASURE ITEMS 3. R-Click MENU: ORDER TO BACK.     </a:t>
            </a:r>
            <a:r>
              <a:rPr lang="en-GB" altLang="en-US" b="1" i="1" dirty="0"/>
              <a:t>OR WHY NOT</a:t>
            </a:r>
            <a:r>
              <a:rPr lang="en-GB" altLang="en-US" dirty="0"/>
              <a:t> </a:t>
            </a:r>
            <a:r>
              <a:rPr lang="en-GB" altLang="en-US" b="1" i="1" dirty="0"/>
              <a:t>REPLACE ITEMS WITH YOUR OWN</a:t>
            </a:r>
            <a:r>
              <a:rPr lang="en-GB" altLang="en-US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872104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AB338-2E8B-4FF5-BAEC-2EC2DD83E11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0078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74541-5C40-4DF0-B21E-5A3ADBC2F18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8674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DD48D-B0DF-4608-9D2D-67C906FA447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7324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8D20-79C0-43A8-802A-DCAE958C1D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277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2B77D-B2FE-4DA7-B639-C6FDF996919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145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D5968-A4BA-441B-B189-475273213AC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6137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2F34B-5B5D-4608-B60B-4B6972A3662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960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1595A-A7EE-4293-A352-09D061F6772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1295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37F34-A74F-4F50-A6B1-3566BC16585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741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CB62A-3FE5-4223-962E-E936C0A44CF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9883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D0509-825F-4BBC-94AF-0E0BE6A56A2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4068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26CAD33A-29E0-4849-861E-FCD766DE350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3" Type="http://schemas.openxmlformats.org/officeDocument/2006/relationships/audio" Target="../media/audio4.wav"/><Relationship Id="rId4" Type="http://schemas.openxmlformats.org/officeDocument/2006/relationships/audio" Target="../media/audio5.wav"/><Relationship Id="rId5" Type="http://schemas.openxmlformats.org/officeDocument/2006/relationships/image" Target="../media/image2.gif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46" Type="http://schemas.openxmlformats.org/officeDocument/2006/relationships/image" Target="../media/image1.png"/><Relationship Id="rId47" Type="http://schemas.openxmlformats.org/officeDocument/2006/relationships/image" Target="../media/image51.png"/><Relationship Id="rId48" Type="http://schemas.openxmlformats.org/officeDocument/2006/relationships/image" Target="../media/image52.png"/><Relationship Id="rId49" Type="http://schemas.openxmlformats.org/officeDocument/2006/relationships/image" Target="../media/image2.gif"/><Relationship Id="rId20" Type="http://schemas.openxmlformats.org/officeDocument/2006/relationships/image" Target="../media/image25.png"/><Relationship Id="rId21" Type="http://schemas.openxmlformats.org/officeDocument/2006/relationships/image" Target="../media/image26.png"/><Relationship Id="rId22" Type="http://schemas.openxmlformats.org/officeDocument/2006/relationships/image" Target="../media/image27.png"/><Relationship Id="rId23" Type="http://schemas.openxmlformats.org/officeDocument/2006/relationships/image" Target="../media/image28.png"/><Relationship Id="rId24" Type="http://schemas.openxmlformats.org/officeDocument/2006/relationships/image" Target="../media/image29.png"/><Relationship Id="rId25" Type="http://schemas.openxmlformats.org/officeDocument/2006/relationships/image" Target="../media/image30.png"/><Relationship Id="rId26" Type="http://schemas.openxmlformats.org/officeDocument/2006/relationships/image" Target="../media/image31.png"/><Relationship Id="rId27" Type="http://schemas.openxmlformats.org/officeDocument/2006/relationships/image" Target="../media/image32.png"/><Relationship Id="rId28" Type="http://schemas.openxmlformats.org/officeDocument/2006/relationships/image" Target="../media/image33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3" Type="http://schemas.openxmlformats.org/officeDocument/2006/relationships/audio" Target="../media/audio4.wav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30" Type="http://schemas.openxmlformats.org/officeDocument/2006/relationships/image" Target="../media/image35.png"/><Relationship Id="rId31" Type="http://schemas.openxmlformats.org/officeDocument/2006/relationships/image" Target="../media/image36.png"/><Relationship Id="rId32" Type="http://schemas.openxmlformats.org/officeDocument/2006/relationships/image" Target="../media/image37.png"/><Relationship Id="rId9" Type="http://schemas.openxmlformats.org/officeDocument/2006/relationships/image" Target="../media/image14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33" Type="http://schemas.openxmlformats.org/officeDocument/2006/relationships/image" Target="../media/image38.png"/><Relationship Id="rId34" Type="http://schemas.openxmlformats.org/officeDocument/2006/relationships/image" Target="../media/image39.png"/><Relationship Id="rId35" Type="http://schemas.openxmlformats.org/officeDocument/2006/relationships/image" Target="../media/image40.png"/><Relationship Id="rId36" Type="http://schemas.openxmlformats.org/officeDocument/2006/relationships/image" Target="../media/image41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20.png"/><Relationship Id="rId16" Type="http://schemas.openxmlformats.org/officeDocument/2006/relationships/image" Target="../media/image21.png"/><Relationship Id="rId17" Type="http://schemas.openxmlformats.org/officeDocument/2006/relationships/image" Target="../media/image22.png"/><Relationship Id="rId18" Type="http://schemas.openxmlformats.org/officeDocument/2006/relationships/image" Target="../media/image23.png"/><Relationship Id="rId19" Type="http://schemas.openxmlformats.org/officeDocument/2006/relationships/image" Target="../media/image24.png"/><Relationship Id="rId37" Type="http://schemas.openxmlformats.org/officeDocument/2006/relationships/image" Target="../media/image42.png"/><Relationship Id="rId38" Type="http://schemas.openxmlformats.org/officeDocument/2006/relationships/image" Target="../media/image43.png"/><Relationship Id="rId39" Type="http://schemas.openxmlformats.org/officeDocument/2006/relationships/image" Target="../media/image44.png"/><Relationship Id="rId40" Type="http://schemas.openxmlformats.org/officeDocument/2006/relationships/image" Target="../media/image45.png"/><Relationship Id="rId41" Type="http://schemas.openxmlformats.org/officeDocument/2006/relationships/image" Target="../media/image46.png"/><Relationship Id="rId42" Type="http://schemas.openxmlformats.org/officeDocument/2006/relationships/image" Target="../media/image47.png"/><Relationship Id="rId43" Type="http://schemas.openxmlformats.org/officeDocument/2006/relationships/image" Target="../media/image48.png"/><Relationship Id="rId44" Type="http://schemas.openxmlformats.org/officeDocument/2006/relationships/image" Target="../media/image49.png"/><Relationship Id="rId45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46" Type="http://schemas.openxmlformats.org/officeDocument/2006/relationships/image" Target="../media/image1.png"/><Relationship Id="rId47" Type="http://schemas.openxmlformats.org/officeDocument/2006/relationships/image" Target="../media/image51.png"/><Relationship Id="rId48" Type="http://schemas.openxmlformats.org/officeDocument/2006/relationships/image" Target="../media/image52.png"/><Relationship Id="rId49" Type="http://schemas.openxmlformats.org/officeDocument/2006/relationships/image" Target="../media/image2.gif"/><Relationship Id="rId20" Type="http://schemas.openxmlformats.org/officeDocument/2006/relationships/image" Target="../media/image25.png"/><Relationship Id="rId21" Type="http://schemas.openxmlformats.org/officeDocument/2006/relationships/image" Target="../media/image26.png"/><Relationship Id="rId22" Type="http://schemas.openxmlformats.org/officeDocument/2006/relationships/image" Target="../media/image27.png"/><Relationship Id="rId23" Type="http://schemas.openxmlformats.org/officeDocument/2006/relationships/image" Target="../media/image28.png"/><Relationship Id="rId24" Type="http://schemas.openxmlformats.org/officeDocument/2006/relationships/image" Target="../media/image29.png"/><Relationship Id="rId25" Type="http://schemas.openxmlformats.org/officeDocument/2006/relationships/image" Target="../media/image30.png"/><Relationship Id="rId26" Type="http://schemas.openxmlformats.org/officeDocument/2006/relationships/image" Target="../media/image31.png"/><Relationship Id="rId27" Type="http://schemas.openxmlformats.org/officeDocument/2006/relationships/image" Target="../media/image32.png"/><Relationship Id="rId28" Type="http://schemas.openxmlformats.org/officeDocument/2006/relationships/image" Target="../media/image33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3" Type="http://schemas.openxmlformats.org/officeDocument/2006/relationships/audio" Target="../media/audio4.wav"/><Relationship Id="rId4" Type="http://schemas.openxmlformats.org/officeDocument/2006/relationships/image" Target="../media/image11.png"/><Relationship Id="rId5" Type="http://schemas.openxmlformats.org/officeDocument/2006/relationships/image" Target="../media/image10.png"/><Relationship Id="rId30" Type="http://schemas.openxmlformats.org/officeDocument/2006/relationships/image" Target="../media/image35.png"/><Relationship Id="rId31" Type="http://schemas.openxmlformats.org/officeDocument/2006/relationships/image" Target="../media/image36.png"/><Relationship Id="rId32" Type="http://schemas.openxmlformats.org/officeDocument/2006/relationships/image" Target="../media/image37.png"/><Relationship Id="rId9" Type="http://schemas.openxmlformats.org/officeDocument/2006/relationships/image" Target="../media/image14.png"/><Relationship Id="rId6" Type="http://schemas.openxmlformats.org/officeDocument/2006/relationships/image" Target="../media/image12.png"/><Relationship Id="rId7" Type="http://schemas.openxmlformats.org/officeDocument/2006/relationships/image" Target="../media/image9.png"/><Relationship Id="rId8" Type="http://schemas.openxmlformats.org/officeDocument/2006/relationships/image" Target="../media/image13.png"/><Relationship Id="rId33" Type="http://schemas.openxmlformats.org/officeDocument/2006/relationships/image" Target="../media/image38.png"/><Relationship Id="rId34" Type="http://schemas.openxmlformats.org/officeDocument/2006/relationships/image" Target="../media/image39.png"/><Relationship Id="rId35" Type="http://schemas.openxmlformats.org/officeDocument/2006/relationships/image" Target="../media/image40.png"/><Relationship Id="rId36" Type="http://schemas.openxmlformats.org/officeDocument/2006/relationships/image" Target="../media/image41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20.png"/><Relationship Id="rId16" Type="http://schemas.openxmlformats.org/officeDocument/2006/relationships/image" Target="../media/image21.png"/><Relationship Id="rId17" Type="http://schemas.openxmlformats.org/officeDocument/2006/relationships/image" Target="../media/image22.png"/><Relationship Id="rId18" Type="http://schemas.openxmlformats.org/officeDocument/2006/relationships/image" Target="../media/image23.png"/><Relationship Id="rId19" Type="http://schemas.openxmlformats.org/officeDocument/2006/relationships/image" Target="../media/image24.png"/><Relationship Id="rId37" Type="http://schemas.openxmlformats.org/officeDocument/2006/relationships/image" Target="../media/image42.png"/><Relationship Id="rId38" Type="http://schemas.openxmlformats.org/officeDocument/2006/relationships/image" Target="../media/image43.png"/><Relationship Id="rId39" Type="http://schemas.openxmlformats.org/officeDocument/2006/relationships/image" Target="../media/image44.png"/><Relationship Id="rId40" Type="http://schemas.openxmlformats.org/officeDocument/2006/relationships/image" Target="../media/image45.png"/><Relationship Id="rId41" Type="http://schemas.openxmlformats.org/officeDocument/2006/relationships/image" Target="../media/image46.png"/><Relationship Id="rId42" Type="http://schemas.openxmlformats.org/officeDocument/2006/relationships/image" Target="../media/image47.png"/><Relationship Id="rId43" Type="http://schemas.openxmlformats.org/officeDocument/2006/relationships/image" Target="../media/image48.png"/><Relationship Id="rId44" Type="http://schemas.openxmlformats.org/officeDocument/2006/relationships/image" Target="../media/image49.png"/><Relationship Id="rId45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46" Type="http://schemas.openxmlformats.org/officeDocument/2006/relationships/image" Target="../media/image12.png"/><Relationship Id="rId47" Type="http://schemas.openxmlformats.org/officeDocument/2006/relationships/image" Target="../media/image9.png"/><Relationship Id="rId48" Type="http://schemas.openxmlformats.org/officeDocument/2006/relationships/image" Target="../media/image51.png"/><Relationship Id="rId49" Type="http://schemas.openxmlformats.org/officeDocument/2006/relationships/image" Target="../media/image52.png"/><Relationship Id="rId20" Type="http://schemas.openxmlformats.org/officeDocument/2006/relationships/image" Target="../media/image28.png"/><Relationship Id="rId21" Type="http://schemas.openxmlformats.org/officeDocument/2006/relationships/image" Target="../media/image29.png"/><Relationship Id="rId22" Type="http://schemas.openxmlformats.org/officeDocument/2006/relationships/image" Target="../media/image30.png"/><Relationship Id="rId23" Type="http://schemas.openxmlformats.org/officeDocument/2006/relationships/image" Target="../media/image31.png"/><Relationship Id="rId24" Type="http://schemas.openxmlformats.org/officeDocument/2006/relationships/image" Target="../media/image32.png"/><Relationship Id="rId25" Type="http://schemas.openxmlformats.org/officeDocument/2006/relationships/image" Target="../media/image33.png"/><Relationship Id="rId26" Type="http://schemas.openxmlformats.org/officeDocument/2006/relationships/image" Target="../media/image34.png"/><Relationship Id="rId27" Type="http://schemas.openxmlformats.org/officeDocument/2006/relationships/image" Target="../media/image35.png"/><Relationship Id="rId28" Type="http://schemas.openxmlformats.org/officeDocument/2006/relationships/image" Target="../media/image36.png"/><Relationship Id="rId29" Type="http://schemas.openxmlformats.org/officeDocument/2006/relationships/image" Target="../media/image37.png"/><Relationship Id="rId50" Type="http://schemas.openxmlformats.org/officeDocument/2006/relationships/image" Target="../media/image2.gif"/><Relationship Id="rId51" Type="http://schemas.openxmlformats.org/officeDocument/2006/relationships/comments" Target="../comments/comment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audio" Target="../media/audio1.wav"/><Relationship Id="rId4" Type="http://schemas.openxmlformats.org/officeDocument/2006/relationships/audio" Target="../media/audio4.wav"/><Relationship Id="rId5" Type="http://schemas.openxmlformats.org/officeDocument/2006/relationships/image" Target="../media/image13.png"/><Relationship Id="rId30" Type="http://schemas.openxmlformats.org/officeDocument/2006/relationships/image" Target="../media/image38.png"/><Relationship Id="rId31" Type="http://schemas.openxmlformats.org/officeDocument/2006/relationships/image" Target="../media/image39.png"/><Relationship Id="rId32" Type="http://schemas.openxmlformats.org/officeDocument/2006/relationships/image" Target="../media/image40.png"/><Relationship Id="rId9" Type="http://schemas.openxmlformats.org/officeDocument/2006/relationships/image" Target="../media/image17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33" Type="http://schemas.openxmlformats.org/officeDocument/2006/relationships/image" Target="../media/image41.png"/><Relationship Id="rId34" Type="http://schemas.openxmlformats.org/officeDocument/2006/relationships/image" Target="../media/image42.png"/><Relationship Id="rId35" Type="http://schemas.openxmlformats.org/officeDocument/2006/relationships/image" Target="../media/image43.png"/><Relationship Id="rId36" Type="http://schemas.openxmlformats.org/officeDocument/2006/relationships/image" Target="../media/image44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4" Type="http://schemas.openxmlformats.org/officeDocument/2006/relationships/image" Target="../media/image22.png"/><Relationship Id="rId15" Type="http://schemas.openxmlformats.org/officeDocument/2006/relationships/image" Target="../media/image23.png"/><Relationship Id="rId16" Type="http://schemas.openxmlformats.org/officeDocument/2006/relationships/image" Target="../media/image24.png"/><Relationship Id="rId17" Type="http://schemas.openxmlformats.org/officeDocument/2006/relationships/image" Target="../media/image25.png"/><Relationship Id="rId18" Type="http://schemas.openxmlformats.org/officeDocument/2006/relationships/image" Target="../media/image26.png"/><Relationship Id="rId19" Type="http://schemas.openxmlformats.org/officeDocument/2006/relationships/image" Target="../media/image27.png"/><Relationship Id="rId37" Type="http://schemas.openxmlformats.org/officeDocument/2006/relationships/image" Target="../media/image45.png"/><Relationship Id="rId38" Type="http://schemas.openxmlformats.org/officeDocument/2006/relationships/image" Target="../media/image46.png"/><Relationship Id="rId39" Type="http://schemas.openxmlformats.org/officeDocument/2006/relationships/image" Target="../media/image47.png"/><Relationship Id="rId40" Type="http://schemas.openxmlformats.org/officeDocument/2006/relationships/image" Target="../media/image48.png"/><Relationship Id="rId41" Type="http://schemas.openxmlformats.org/officeDocument/2006/relationships/image" Target="../media/image49.png"/><Relationship Id="rId42" Type="http://schemas.openxmlformats.org/officeDocument/2006/relationships/image" Target="../media/image50.png"/><Relationship Id="rId43" Type="http://schemas.openxmlformats.org/officeDocument/2006/relationships/image" Target="../media/image1.png"/><Relationship Id="rId44" Type="http://schemas.openxmlformats.org/officeDocument/2006/relationships/image" Target="../media/image10.png"/><Relationship Id="rId4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969442" y="1591475"/>
            <a:ext cx="7562998" cy="40324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0" dirty="0"/>
              <a:t>Are your young Viking raiders </a:t>
            </a:r>
            <a:r>
              <a:rPr lang="en-US" sz="2000" b="0" i="1" dirty="0">
                <a:solidFill>
                  <a:srgbClr val="FF0000"/>
                </a:solidFill>
              </a:rPr>
              <a:t>daring</a:t>
            </a:r>
            <a:r>
              <a:rPr lang="en-US" sz="2000" b="0" dirty="0">
                <a:solidFill>
                  <a:srgbClr val="FF0000"/>
                </a:solidFill>
              </a:rPr>
              <a:t> </a:t>
            </a:r>
            <a:r>
              <a:rPr lang="en-US" sz="2000" b="0" i="1" dirty="0">
                <a:solidFill>
                  <a:srgbClr val="FF0000"/>
                </a:solidFill>
              </a:rPr>
              <a:t>enough</a:t>
            </a:r>
            <a:r>
              <a:rPr lang="en-US" sz="2000" b="0" dirty="0">
                <a:solidFill>
                  <a:srgbClr val="FF0000"/>
                </a:solidFill>
              </a:rPr>
              <a:t> </a:t>
            </a:r>
            <a:r>
              <a:rPr lang="en-US" sz="2000" b="0" dirty="0" smtClean="0"/>
              <a:t>to</a:t>
            </a:r>
            <a:r>
              <a:rPr lang="en-US" sz="2000" b="0" dirty="0" smtClean="0">
                <a:solidFill>
                  <a:srgbClr val="FF0000"/>
                </a:solidFill>
              </a:rPr>
              <a:t> </a:t>
            </a:r>
            <a:r>
              <a:rPr lang="en-US" sz="2000" b="0" dirty="0" smtClean="0"/>
              <a:t>play </a:t>
            </a:r>
            <a:r>
              <a:rPr lang="en-US" sz="2000" b="0" dirty="0"/>
              <a:t>this tantalizing, animated Viking board game, where a correct answer can win you valuable treasures...or </a:t>
            </a:r>
            <a:r>
              <a:rPr lang="en-US" sz="2000" b="0" i="1" dirty="0" smtClean="0"/>
              <a:t>death </a:t>
            </a:r>
            <a:r>
              <a:rPr lang="en-US" sz="2000" b="0" dirty="0" smtClean="0"/>
              <a:t>!? </a:t>
            </a:r>
          </a:p>
          <a:p>
            <a:endParaRPr lang="en-US" sz="2000" b="0" dirty="0"/>
          </a:p>
          <a:p>
            <a:r>
              <a:rPr lang="en-US" sz="2000" b="0" dirty="0" smtClean="0"/>
              <a:t>Squares </a:t>
            </a:r>
            <a:r>
              <a:rPr lang="en-US" sz="2000" b="0" dirty="0"/>
              <a:t>can be attacked after correct answers to your own Viking quiz questions. But raiders beware: uncover </a:t>
            </a:r>
            <a:r>
              <a:rPr lang="en-US" sz="2000" b="0" dirty="0" smtClean="0"/>
              <a:t>two </a:t>
            </a:r>
            <a:r>
              <a:rPr lang="en-US" sz="2000" b="0" dirty="0"/>
              <a:t>skulls and your team </a:t>
            </a:r>
            <a:r>
              <a:rPr lang="en-US" sz="2000" b="0" dirty="0" smtClean="0"/>
              <a:t>is</a:t>
            </a:r>
            <a:r>
              <a:rPr lang="mr-IN" sz="2000" b="0" dirty="0" smtClean="0"/>
              <a:t>…</a:t>
            </a:r>
            <a:r>
              <a:rPr lang="en-US" sz="2000" b="0" i="1" dirty="0" smtClean="0"/>
              <a:t>off </a:t>
            </a:r>
            <a:r>
              <a:rPr lang="en-US" sz="2000" b="0" i="1" dirty="0"/>
              <a:t>to Valhalla</a:t>
            </a:r>
            <a:r>
              <a:rPr lang="en-US" sz="2000" b="0" dirty="0"/>
              <a:t>! </a:t>
            </a:r>
            <a:endParaRPr lang="en-US" sz="2000" b="0" dirty="0" smtClean="0"/>
          </a:p>
          <a:p>
            <a:endParaRPr lang="en-US" sz="800" b="0" dirty="0"/>
          </a:p>
          <a:p>
            <a:r>
              <a:rPr lang="en-US" sz="2000" b="0" dirty="0" smtClean="0"/>
              <a:t>(</a:t>
            </a:r>
            <a:r>
              <a:rPr lang="en-US" sz="2000" b="0" dirty="0"/>
              <a:t>Fully </a:t>
            </a:r>
            <a:r>
              <a:rPr lang="en-US" sz="2000" b="0" dirty="0" smtClean="0"/>
              <a:t>customizable </a:t>
            </a:r>
            <a:r>
              <a:rPr lang="en-US" sz="2000" b="0" dirty="0"/>
              <a:t>end slide).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758006" y="25728"/>
            <a:ext cx="7848600" cy="1773238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E9F26E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GB" altLang="en-US" sz="4000" i="1" dirty="0" smtClean="0">
                <a:latin typeface="Century Schoolbook" pitchFamily="18" charset="0"/>
              </a:rPr>
              <a:t>Instructions:</a:t>
            </a:r>
            <a:endParaRPr lang="en-GB" altLang="en-US" sz="4000" i="1" dirty="0">
              <a:latin typeface="Century Schoolbook" pitchFamily="18" charset="0"/>
            </a:endParaRPr>
          </a:p>
        </p:txBody>
      </p:sp>
      <p:sp>
        <p:nvSpPr>
          <p:cNvPr id="3" name="Pentagon 2">
            <a:hlinkClick r:id="" action="ppaction://hlinkshowjump?jump=nextslide"/>
          </p:cNvPr>
          <p:cNvSpPr/>
          <p:nvPr/>
        </p:nvSpPr>
        <p:spPr bwMode="auto">
          <a:xfrm>
            <a:off x="5364089" y="5229201"/>
            <a:ext cx="3168352" cy="1152127"/>
          </a:xfrm>
          <a:prstGeom prst="homePlate">
            <a:avLst>
              <a:gd name="adj" fmla="val 80978"/>
            </a:avLst>
          </a:prstGeom>
          <a:gradFill flip="none" rotWithShape="1">
            <a:gsLst>
              <a:gs pos="0">
                <a:srgbClr val="FF6600"/>
              </a:gs>
              <a:gs pos="46000">
                <a:srgbClr val="FFFF00"/>
              </a:gs>
              <a:gs pos="83000">
                <a:srgbClr val="FFC000"/>
              </a:gs>
              <a:gs pos="100000">
                <a:srgbClr val="E9F26E"/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4200000" sx="102000" sy="102000" algn="tl" rotWithShape="0">
              <a:prstClr val="black">
                <a:alpha val="63000"/>
              </a:prstClr>
            </a:outerShdw>
          </a:effectLst>
          <a:extLst/>
        </p:spPr>
        <p:txBody>
          <a:bodyPr vert="horz" wrap="square" lIns="251999" tIns="180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pperplate Gothic Bold" pitchFamily="34" charset="0"/>
                <a:cs typeface="Arial" charset="0"/>
              </a:rPr>
              <a:t>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pperplate Gothic Bold" pitchFamily="34" charset="0"/>
                <a:cs typeface="Arial" charset="0"/>
              </a:rPr>
              <a:t>NEXT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pperplate Gothic Bold" pitchFamily="34" charset="0"/>
              <a:cs typeface="Arial" charset="0"/>
            </a:endParaRPr>
          </a:p>
        </p:txBody>
      </p:sp>
      <p:pic>
        <p:nvPicPr>
          <p:cNvPr id="22" name="Picture 59" descr="ax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9804">
            <a:off x="4399264" y="4931639"/>
            <a:ext cx="1204011" cy="189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21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ymbal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04" grpId="0" animBg="1"/>
      <p:bldP spid="4098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611188" y="0"/>
            <a:ext cx="7848600" cy="1773238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E9F26E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GB" altLang="en-US" sz="4000" i="1" dirty="0">
                <a:latin typeface="Century Schoolbook" pitchFamily="18" charset="0"/>
              </a:rPr>
              <a:t>The peaceful English coast,      789 AD ...</a:t>
            </a:r>
          </a:p>
        </p:txBody>
      </p:sp>
      <p:pic>
        <p:nvPicPr>
          <p:cNvPr id="4103" name="Picture 7" descr="boat_005sm_w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636838"/>
            <a:ext cx="2663825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rolling clou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300663"/>
            <a:ext cx="3311525" cy="176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lou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141663"/>
            <a:ext cx="2376487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rolling clou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805488"/>
            <a:ext cx="2305050" cy="122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rolling clou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4652963"/>
            <a:ext cx="3455987" cy="147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clou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716338"/>
            <a:ext cx="2447925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rolling clou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373688"/>
            <a:ext cx="2232025" cy="107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clou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284538"/>
            <a:ext cx="2447925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clou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708275"/>
            <a:ext cx="2447925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900113" y="1412875"/>
            <a:ext cx="4094162" cy="3078163"/>
            <a:chOff x="567" y="890"/>
            <a:chExt cx="2579" cy="1939"/>
          </a:xfrm>
        </p:grpSpPr>
        <p:sp>
          <p:nvSpPr>
            <p:cNvPr id="4113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748" y="1616"/>
              <a:ext cx="2046" cy="121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99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</a:sp3d>
            </a:bodyPr>
            <a:lstStyle/>
            <a:p>
              <a:pPr algn="ctr"/>
              <a:r>
                <a:rPr lang="en-GB" sz="8000" kern="1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latin typeface="Impact"/>
                </a:rPr>
                <a:t>Raiders</a:t>
              </a:r>
            </a:p>
          </p:txBody>
        </p:sp>
        <p:sp>
          <p:nvSpPr>
            <p:cNvPr id="4114" name="Text Box 18"/>
            <p:cNvSpPr txBox="1">
              <a:spLocks noChangeArrowheads="1"/>
            </p:cNvSpPr>
            <p:nvPr/>
          </p:nvSpPr>
          <p:spPr bwMode="auto">
            <a:xfrm>
              <a:off x="567" y="890"/>
              <a:ext cx="2579" cy="903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8800">
                  <a:solidFill>
                    <a:srgbClr val="FF0000"/>
                  </a:solidFill>
                </a:rPr>
                <a:t>Viking</a:t>
              </a:r>
            </a:p>
          </p:txBody>
        </p:sp>
      </p:grpSp>
      <p:grpSp>
        <p:nvGrpSpPr>
          <p:cNvPr id="4119" name="Group 23"/>
          <p:cNvGrpSpPr>
            <a:grpSpLocks/>
          </p:cNvGrpSpPr>
          <p:nvPr/>
        </p:nvGrpSpPr>
        <p:grpSpPr bwMode="auto">
          <a:xfrm>
            <a:off x="-684213" y="4248175"/>
            <a:ext cx="4608513" cy="3330575"/>
            <a:chOff x="-341" y="2750"/>
            <a:chExt cx="2699" cy="1962"/>
          </a:xfrm>
        </p:grpSpPr>
        <p:pic>
          <p:nvPicPr>
            <p:cNvPr id="4116" name="Picture 20" descr="viking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41" y="2750"/>
              <a:ext cx="2699" cy="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17" name="Oval 21"/>
            <p:cNvSpPr>
              <a:spLocks noChangeArrowheads="1"/>
            </p:cNvSpPr>
            <p:nvPr/>
          </p:nvSpPr>
          <p:spPr bwMode="auto">
            <a:xfrm>
              <a:off x="476" y="2886"/>
              <a:ext cx="408" cy="3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18" name="Oval 22"/>
            <p:cNvSpPr>
              <a:spLocks noChangeArrowheads="1"/>
            </p:cNvSpPr>
            <p:nvPr/>
          </p:nvSpPr>
          <p:spPr bwMode="auto">
            <a:xfrm>
              <a:off x="1156" y="2931"/>
              <a:ext cx="408" cy="3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4121" name="Picture 25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4369949"/>
            <a:ext cx="3913187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9" descr="ax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9804">
            <a:off x="3429450" y="4147187"/>
            <a:ext cx="1204011" cy="189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82 0.00301 L -0.07084 0.00301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06701 0.00579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1" y="27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09861 -0.00232 " pathEditMode="relative" rAng="0" ptsTypes="AA">
                                      <p:cBhvr>
                                        <p:cTn id="26" dur="298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1" y="-11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-0.14184 3.33333E-6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1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0.07101 -0.00324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-16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0.08663 0.0074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37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7 L -0.12604 0.00509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25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3000" fill="hold"/>
                                        <p:tgtEl>
                                          <p:spTgt spid="4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L -0.22448 0.15231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3" y="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nimBg="1"/>
      <p:bldP spid="40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4" name="Picture 9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157788"/>
            <a:ext cx="719137" cy="7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54" name="Picture 8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989138"/>
            <a:ext cx="7191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55" name="Picture 8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73463"/>
            <a:ext cx="719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56" name="Picture 8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196975"/>
            <a:ext cx="719138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57" name="Picture 8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781300"/>
            <a:ext cx="71913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58" name="Picture 8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196975"/>
            <a:ext cx="719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59" name="Picture 8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1989138"/>
            <a:ext cx="719137" cy="7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60" name="Picture 8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59475"/>
            <a:ext cx="719137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61" name="Picture 8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573463"/>
            <a:ext cx="719137" cy="7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62" name="Picture 9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157788"/>
            <a:ext cx="719138" cy="7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63" name="Picture 9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5157788"/>
            <a:ext cx="719138" cy="7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65" name="Picture 9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781300"/>
            <a:ext cx="71913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66" name="Picture 9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573463"/>
            <a:ext cx="7191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67" name="Picture 9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04813"/>
            <a:ext cx="719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68" name="Picture 9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157788"/>
            <a:ext cx="719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69" name="Picture 9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365625"/>
            <a:ext cx="719138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0" name="Picture 9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04813"/>
            <a:ext cx="719138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1" name="Picture 9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196975"/>
            <a:ext cx="71913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2" name="Picture 1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04813"/>
            <a:ext cx="7191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3" name="Picture 1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989138"/>
            <a:ext cx="7191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" name="Picture 1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365625"/>
            <a:ext cx="719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" name="Picture 10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781300"/>
            <a:ext cx="719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6" name="Picture 10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365625"/>
            <a:ext cx="719138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7" name="Picture 10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157788"/>
            <a:ext cx="7191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8" name="Picture 10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365625"/>
            <a:ext cx="71913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9" name="Picture 1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157788"/>
            <a:ext cx="7191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80" name="Picture 10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365625"/>
            <a:ext cx="719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81" name="Picture 10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949950"/>
            <a:ext cx="71913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82" name="Picture 1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573463"/>
            <a:ext cx="7191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83" name="Picture 1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781300"/>
            <a:ext cx="719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84" name="Picture 1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365625"/>
            <a:ext cx="71913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85" name="Picture 1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781300"/>
            <a:ext cx="719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86" name="Picture 1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365625"/>
            <a:ext cx="719137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87" name="Picture 1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573463"/>
            <a:ext cx="7191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88" name="Picture 1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573463"/>
            <a:ext cx="719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89" name="Picture 1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781300"/>
            <a:ext cx="71913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90" name="Picture 1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157788"/>
            <a:ext cx="719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91" name="Picture 1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6022975"/>
            <a:ext cx="71913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92" name="Picture 1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6022975"/>
            <a:ext cx="719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24" name="Picture 15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6032500"/>
            <a:ext cx="719137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934075"/>
            <a:ext cx="8636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934075"/>
            <a:ext cx="846137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934075"/>
            <a:ext cx="842963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88" y="5934075"/>
            <a:ext cx="846137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934075"/>
            <a:ext cx="846138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084763"/>
            <a:ext cx="849312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08575"/>
            <a:ext cx="827088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106988"/>
            <a:ext cx="863600" cy="84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084763"/>
            <a:ext cx="8636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292600"/>
            <a:ext cx="84772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292600"/>
            <a:ext cx="863600" cy="84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92600"/>
            <a:ext cx="84772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292600"/>
            <a:ext cx="86360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500438"/>
            <a:ext cx="8636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3500438"/>
            <a:ext cx="825500" cy="84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500438"/>
            <a:ext cx="847725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708275"/>
            <a:ext cx="846137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08275"/>
            <a:ext cx="823913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708275"/>
            <a:ext cx="86360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916113"/>
            <a:ext cx="823912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113"/>
            <a:ext cx="823913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95" name="Group 23"/>
          <p:cNvGrpSpPr>
            <a:grpSpLocks/>
          </p:cNvGrpSpPr>
          <p:nvPr/>
        </p:nvGrpSpPr>
        <p:grpSpPr bwMode="auto">
          <a:xfrm>
            <a:off x="5364163" y="1916113"/>
            <a:ext cx="823912" cy="841375"/>
            <a:chOff x="1247" y="1117"/>
            <a:chExt cx="519" cy="530"/>
          </a:xfrm>
        </p:grpSpPr>
        <p:pic>
          <p:nvPicPr>
            <p:cNvPr id="3096" name="Picture 24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1117"/>
              <a:ext cx="519" cy="5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97" name="Rectangle 25"/>
            <p:cNvSpPr>
              <a:spLocks noChangeArrowheads="1"/>
            </p:cNvSpPr>
            <p:nvPr/>
          </p:nvSpPr>
          <p:spPr bwMode="auto">
            <a:xfrm>
              <a:off x="1292" y="1480"/>
              <a:ext cx="136" cy="136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3098" name="Picture 26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125538"/>
            <a:ext cx="823912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9" name="Picture 27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5538"/>
            <a:ext cx="858838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0" name="Picture 28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125538"/>
            <a:ext cx="833437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1" name="Picture 29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33375"/>
            <a:ext cx="823912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2" name="Picture 30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3375"/>
            <a:ext cx="8636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3" name="Picture 31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33375"/>
            <a:ext cx="846137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4" name="Picture 32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732088"/>
            <a:ext cx="823913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5" name="Picture 33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708275"/>
            <a:ext cx="833437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6" name="Picture 34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2708275"/>
            <a:ext cx="84772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7" name="Picture 35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3514725"/>
            <a:ext cx="833438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8" name="Picture 36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5" y="3500438"/>
            <a:ext cx="846138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9" name="Picture 37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3500438"/>
            <a:ext cx="823912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0" name="Picture 38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4292600"/>
            <a:ext cx="83185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1" name="Picture 39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4292600"/>
            <a:ext cx="8255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2" name="Picture 40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4292600"/>
            <a:ext cx="815975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3" name="Picture 41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5084763"/>
            <a:ext cx="8286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4" name="Picture 42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63" y="5084763"/>
            <a:ext cx="8318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5" name="Picture 43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3132138" y="2708275"/>
            <a:ext cx="73183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6" name="Picture 44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2339975" y="2708275"/>
            <a:ext cx="73183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7" name="Picture 45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1547813" y="2708275"/>
            <a:ext cx="73183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8" name="Picture 46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1547813" y="3500438"/>
            <a:ext cx="73183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9" name="Picture 47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2339975" y="3500438"/>
            <a:ext cx="73183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0" name="Picture 48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6300788" y="5876925"/>
            <a:ext cx="73183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1" name="Picture 49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6300788" y="5084763"/>
            <a:ext cx="73183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2" name="Picture 50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5508625" y="5949950"/>
            <a:ext cx="73183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3" name="Picture 51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4643438" y="5949950"/>
            <a:ext cx="73183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4" name="Picture 52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3924300" y="5949950"/>
            <a:ext cx="73183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5" name="Picture 53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3119438" y="5949950"/>
            <a:ext cx="73183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6" name="Picture 54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5508625" y="5084763"/>
            <a:ext cx="73183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7" name="Picture 55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4716463" y="5084763"/>
            <a:ext cx="73183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8" name="Picture 56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3924300" y="5084763"/>
            <a:ext cx="73183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9" name="Picture 57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6300788" y="4292600"/>
            <a:ext cx="73183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0" name="Picture 58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5508625" y="4292600"/>
            <a:ext cx="73183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1" name="Picture 59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4703763" y="4292600"/>
            <a:ext cx="73183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2" name="Picture 60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3924300" y="4292600"/>
            <a:ext cx="73183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3" name="Picture 61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5508625" y="3500438"/>
            <a:ext cx="73183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4" name="Picture 62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4716463" y="3500438"/>
            <a:ext cx="73183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5" name="Picture 63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3924300" y="3500438"/>
            <a:ext cx="73183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6" name="Picture 64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5508625" y="2708275"/>
            <a:ext cx="73183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7" name="Picture 65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4703763" y="2708275"/>
            <a:ext cx="73183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8" name="Picture 66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3911600" y="2708275"/>
            <a:ext cx="73183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9" name="Picture 67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5508625" y="1916113"/>
            <a:ext cx="73183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0" name="Picture 68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4643438" y="1916113"/>
            <a:ext cx="73183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1" name="Picture 69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3924300" y="1916113"/>
            <a:ext cx="73183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2" name="Picture 70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5508625" y="1125538"/>
            <a:ext cx="73183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3" name="Picture 71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4716463" y="1125538"/>
            <a:ext cx="73183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4" name="Picture 72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3924300" y="1125538"/>
            <a:ext cx="73183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5" name="Picture 73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5508625" y="333375"/>
            <a:ext cx="73183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6" name="Picture 74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4716463" y="333375"/>
            <a:ext cx="73183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7" name="Picture 75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3911600" y="333375"/>
            <a:ext cx="73183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8" name="Picture 76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3132138" y="3500438"/>
            <a:ext cx="73183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9" name="Picture 77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3132138" y="4292600"/>
            <a:ext cx="73183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0" name="Picture 78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2339975" y="4292600"/>
            <a:ext cx="73183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1" name="Picture 79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1547813" y="4292600"/>
            <a:ext cx="73183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2" name="Picture 80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2339975" y="5084763"/>
            <a:ext cx="73183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3" name="Picture 81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1547813" y="5084763"/>
            <a:ext cx="73183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94" name="Group 122"/>
          <p:cNvGrpSpPr>
            <a:grpSpLocks/>
          </p:cNvGrpSpPr>
          <p:nvPr/>
        </p:nvGrpSpPr>
        <p:grpSpPr bwMode="auto">
          <a:xfrm>
            <a:off x="6588125" y="692150"/>
            <a:ext cx="2376488" cy="717550"/>
            <a:chOff x="4263" y="210"/>
            <a:chExt cx="1497" cy="452"/>
          </a:xfrm>
        </p:grpSpPr>
        <p:pic>
          <p:nvPicPr>
            <p:cNvPr id="3195" name="Picture 12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" y="210"/>
              <a:ext cx="453" cy="4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96" name="Text Box 124"/>
            <p:cNvSpPr txBox="1">
              <a:spLocks noChangeArrowheads="1"/>
            </p:cNvSpPr>
            <p:nvPr/>
          </p:nvSpPr>
          <p:spPr bwMode="auto">
            <a:xfrm>
              <a:off x="4695" y="255"/>
              <a:ext cx="10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Bookman Old Style" pitchFamily="18" charset="0"/>
                </a:rPr>
                <a:t>40 points</a:t>
              </a:r>
            </a:p>
          </p:txBody>
        </p:sp>
      </p:grpSp>
      <p:grpSp>
        <p:nvGrpSpPr>
          <p:cNvPr id="3197" name="Group 125"/>
          <p:cNvGrpSpPr>
            <a:grpSpLocks/>
          </p:cNvGrpSpPr>
          <p:nvPr/>
        </p:nvGrpSpPr>
        <p:grpSpPr bwMode="auto">
          <a:xfrm>
            <a:off x="6588125" y="1557338"/>
            <a:ext cx="2411413" cy="719137"/>
            <a:chOff x="4150" y="709"/>
            <a:chExt cx="1519" cy="453"/>
          </a:xfrm>
        </p:grpSpPr>
        <p:pic>
          <p:nvPicPr>
            <p:cNvPr id="3198" name="Picture 12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709"/>
              <a:ext cx="453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99" name="Text Box 127"/>
            <p:cNvSpPr txBox="1">
              <a:spLocks noChangeArrowheads="1"/>
            </p:cNvSpPr>
            <p:nvPr/>
          </p:nvSpPr>
          <p:spPr bwMode="auto">
            <a:xfrm>
              <a:off x="4604" y="799"/>
              <a:ext cx="10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Bookman Old Style" pitchFamily="18" charset="0"/>
                </a:rPr>
                <a:t>25 points</a:t>
              </a:r>
            </a:p>
          </p:txBody>
        </p:sp>
      </p:grpSp>
      <p:grpSp>
        <p:nvGrpSpPr>
          <p:cNvPr id="3200" name="Group 128"/>
          <p:cNvGrpSpPr>
            <a:grpSpLocks/>
          </p:cNvGrpSpPr>
          <p:nvPr/>
        </p:nvGrpSpPr>
        <p:grpSpPr bwMode="auto">
          <a:xfrm>
            <a:off x="6588125" y="2420938"/>
            <a:ext cx="2411413" cy="719137"/>
            <a:chOff x="4150" y="1253"/>
            <a:chExt cx="1519" cy="453"/>
          </a:xfrm>
        </p:grpSpPr>
        <p:pic>
          <p:nvPicPr>
            <p:cNvPr id="3201" name="Picture 12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1253"/>
              <a:ext cx="453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02" name="Text Box 130"/>
            <p:cNvSpPr txBox="1">
              <a:spLocks noChangeArrowheads="1"/>
            </p:cNvSpPr>
            <p:nvPr/>
          </p:nvSpPr>
          <p:spPr bwMode="auto">
            <a:xfrm>
              <a:off x="4604" y="1298"/>
              <a:ext cx="10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Bookman Old Style" pitchFamily="18" charset="0"/>
                </a:rPr>
                <a:t>10 points</a:t>
              </a:r>
            </a:p>
          </p:txBody>
        </p:sp>
      </p:grpSp>
      <p:grpSp>
        <p:nvGrpSpPr>
          <p:cNvPr id="3203" name="Group 131"/>
          <p:cNvGrpSpPr>
            <a:grpSpLocks/>
          </p:cNvGrpSpPr>
          <p:nvPr/>
        </p:nvGrpSpPr>
        <p:grpSpPr bwMode="auto">
          <a:xfrm>
            <a:off x="6588125" y="3284538"/>
            <a:ext cx="2317750" cy="709612"/>
            <a:chOff x="4150" y="1797"/>
            <a:chExt cx="1460" cy="447"/>
          </a:xfrm>
        </p:grpSpPr>
        <p:pic>
          <p:nvPicPr>
            <p:cNvPr id="3204" name="Picture 13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1797"/>
              <a:ext cx="453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05" name="Text Box 133"/>
            <p:cNvSpPr txBox="1">
              <a:spLocks noChangeArrowheads="1"/>
            </p:cNvSpPr>
            <p:nvPr/>
          </p:nvSpPr>
          <p:spPr bwMode="auto">
            <a:xfrm>
              <a:off x="4649" y="1797"/>
              <a:ext cx="96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32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man Old Style" pitchFamily="18" charset="0"/>
                </a:rPr>
                <a:t>-</a:t>
              </a:r>
              <a:r>
                <a:rPr lang="en-GB" altLang="en-US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man Old Style" pitchFamily="18" charset="0"/>
                </a:rPr>
                <a:t>20 men</a:t>
              </a:r>
            </a:p>
          </p:txBody>
        </p:sp>
      </p:grpSp>
      <p:sp>
        <p:nvSpPr>
          <p:cNvPr id="3206" name="Text Box 134"/>
          <p:cNvSpPr txBox="1">
            <a:spLocks noChangeArrowheads="1"/>
          </p:cNvSpPr>
          <p:nvPr/>
        </p:nvSpPr>
        <p:spPr bwMode="auto">
          <a:xfrm>
            <a:off x="7092950" y="4149725"/>
            <a:ext cx="186781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You start </a:t>
            </a:r>
          </a:p>
          <a:p>
            <a:r>
              <a:rPr lang="en-GB" alt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    with</a:t>
            </a:r>
          </a:p>
          <a:p>
            <a:r>
              <a:rPr lang="en-GB" alt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 </a:t>
            </a:r>
            <a:r>
              <a:rPr lang="en-GB" alt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40 </a:t>
            </a:r>
            <a:r>
              <a:rPr lang="en-GB" alt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men.</a:t>
            </a:r>
          </a:p>
        </p:txBody>
      </p:sp>
      <p:sp>
        <p:nvSpPr>
          <p:cNvPr id="3207" name="Text Box 135"/>
          <p:cNvSpPr txBox="1">
            <a:spLocks noChangeArrowheads="1"/>
          </p:cNvSpPr>
          <p:nvPr/>
        </p:nvSpPr>
        <p:spPr bwMode="auto">
          <a:xfrm>
            <a:off x="6564313" y="0"/>
            <a:ext cx="25796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SCORING:</a:t>
            </a:r>
          </a:p>
        </p:txBody>
      </p:sp>
      <p:grpSp>
        <p:nvGrpSpPr>
          <p:cNvPr id="3209" name="Group 137"/>
          <p:cNvGrpSpPr>
            <a:grpSpLocks/>
          </p:cNvGrpSpPr>
          <p:nvPr/>
        </p:nvGrpSpPr>
        <p:grpSpPr bwMode="auto">
          <a:xfrm>
            <a:off x="7667625" y="5661025"/>
            <a:ext cx="1012825" cy="1008063"/>
            <a:chOff x="4830" y="3566"/>
            <a:chExt cx="638" cy="635"/>
          </a:xfrm>
        </p:grpSpPr>
        <p:sp>
          <p:nvSpPr>
            <p:cNvPr id="3210" name="AutoShape 138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830" y="3566"/>
              <a:ext cx="635" cy="635"/>
            </a:xfrm>
            <a:prstGeom prst="actionButtonForwardNex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11" name="Text Box 139"/>
            <p:cNvSpPr txBox="1">
              <a:spLocks noChangeArrowheads="1"/>
            </p:cNvSpPr>
            <p:nvPr/>
          </p:nvSpPr>
          <p:spPr bwMode="auto">
            <a:xfrm>
              <a:off x="4830" y="3748"/>
              <a:ext cx="63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man Old Style" pitchFamily="18" charset="0"/>
                </a:rPr>
                <a:t>PLAY</a:t>
              </a:r>
              <a:endParaRPr lang="en-GB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endParaRPr>
            </a:p>
          </p:txBody>
        </p:sp>
      </p:grpSp>
      <p:grpSp>
        <p:nvGrpSpPr>
          <p:cNvPr id="3212" name="Group 140"/>
          <p:cNvGrpSpPr>
            <a:grpSpLocks/>
          </p:cNvGrpSpPr>
          <p:nvPr/>
        </p:nvGrpSpPr>
        <p:grpSpPr bwMode="auto">
          <a:xfrm>
            <a:off x="323850" y="404813"/>
            <a:ext cx="8820150" cy="4103687"/>
            <a:chOff x="204" y="164"/>
            <a:chExt cx="5556" cy="2585"/>
          </a:xfrm>
        </p:grpSpPr>
        <p:grpSp>
          <p:nvGrpSpPr>
            <p:cNvPr id="3213" name="Group 141"/>
            <p:cNvGrpSpPr>
              <a:grpSpLocks/>
            </p:cNvGrpSpPr>
            <p:nvPr/>
          </p:nvGrpSpPr>
          <p:grpSpPr bwMode="auto">
            <a:xfrm>
              <a:off x="204" y="164"/>
              <a:ext cx="1633" cy="1678"/>
              <a:chOff x="204" y="210"/>
              <a:chExt cx="1633" cy="1766"/>
            </a:xfrm>
          </p:grpSpPr>
          <p:sp>
            <p:nvSpPr>
              <p:cNvPr id="3214" name="WordArt 142"/>
              <p:cNvSpPr>
                <a:spLocks noChangeArrowheads="1" noChangeShapeType="1" noTextEdit="1"/>
              </p:cNvSpPr>
              <p:nvPr/>
            </p:nvSpPr>
            <p:spPr bwMode="auto">
              <a:xfrm rot="499709">
                <a:off x="431" y="210"/>
                <a:ext cx="1406" cy="979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CanDown">
                  <a:avLst>
                    <a:gd name="adj" fmla="val 10727"/>
                  </a:avLst>
                </a:prstTxWarp>
              </a:bodyPr>
              <a:lstStyle/>
              <a:p>
                <a:pPr algn="ctr"/>
                <a:r>
                  <a:rPr lang="en-GB" sz="6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Blackadder ITC"/>
                  </a:rPr>
                  <a:t>Atlantic</a:t>
                </a:r>
              </a:p>
              <a:p>
                <a:pPr algn="ctr"/>
                <a:r>
                  <a:rPr lang="en-GB" sz="6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Blackadder ITC"/>
                  </a:rPr>
                  <a:t>Ocean</a:t>
                </a:r>
              </a:p>
            </p:txBody>
          </p:sp>
          <p:pic>
            <p:nvPicPr>
              <p:cNvPr id="3215" name="Picture 143" descr="sea dragon"/>
              <p:cNvPicPr>
                <a:picLocks noChangeAspect="1" noChangeArrowheads="1"/>
              </p:cNvPicPr>
              <p:nvPr/>
            </p:nvPicPr>
            <p:blipFill>
              <a:blip r:embed="rId4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" y="1207"/>
                <a:ext cx="1588" cy="7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216" name="Group 144"/>
            <p:cNvGrpSpPr>
              <a:grpSpLocks/>
            </p:cNvGrpSpPr>
            <p:nvPr/>
          </p:nvGrpSpPr>
          <p:grpSpPr bwMode="auto">
            <a:xfrm>
              <a:off x="3875" y="1162"/>
              <a:ext cx="1885" cy="1587"/>
              <a:chOff x="-159" y="2568"/>
              <a:chExt cx="1885" cy="1587"/>
            </a:xfrm>
          </p:grpSpPr>
          <p:sp>
            <p:nvSpPr>
              <p:cNvPr id="3217" name="Text Box 145"/>
              <p:cNvSpPr txBox="1">
                <a:spLocks noChangeArrowheads="1"/>
              </p:cNvSpPr>
              <p:nvPr/>
            </p:nvSpPr>
            <p:spPr bwMode="auto">
              <a:xfrm rot="-454711">
                <a:off x="-159" y="2568"/>
                <a:ext cx="1885" cy="6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6000" b="0">
                    <a:latin typeface="Blackadder ITC" pitchFamily="82" charset="0"/>
                  </a:rPr>
                  <a:t>North Sea</a:t>
                </a:r>
              </a:p>
            </p:txBody>
          </p:sp>
          <p:pic>
            <p:nvPicPr>
              <p:cNvPr id="3218" name="Picture 146" descr="whale tail"/>
              <p:cNvPicPr>
                <a:picLocks noChangeAspect="1" noChangeArrowheads="1"/>
              </p:cNvPicPr>
              <p:nvPr/>
            </p:nvPicPr>
            <p:blipFill>
              <a:blip r:embed="rId4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7" y="3339"/>
                <a:ext cx="777" cy="8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3219" name="Picture 147" descr="boat_005sm_w"/>
          <p:cNvPicPr>
            <a:picLocks noChangeAspect="1" noChangeArrowheads="1" noCrop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613" y="0"/>
            <a:ext cx="1044575" cy="104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20" name="Text Box 148"/>
          <p:cNvSpPr txBox="1">
            <a:spLocks noChangeArrowheads="1"/>
          </p:cNvSpPr>
          <p:nvPr/>
        </p:nvSpPr>
        <p:spPr bwMode="auto">
          <a:xfrm>
            <a:off x="7235825" y="736600"/>
            <a:ext cx="1786066" cy="10772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3200" dirty="0" smtClean="0">
                <a:solidFill>
                  <a:srgbClr val="FF0000"/>
                </a:solidFill>
                <a:latin typeface="Berlin Sans FB Demi" pitchFamily="34" charset="0"/>
              </a:rPr>
              <a:t>Attack a</a:t>
            </a:r>
          </a:p>
          <a:p>
            <a:r>
              <a:rPr lang="en-GB" altLang="en-US" sz="3200" dirty="0" smtClean="0">
                <a:solidFill>
                  <a:srgbClr val="FF0000"/>
                </a:solidFill>
                <a:latin typeface="Berlin Sans FB Demi" pitchFamily="34" charset="0"/>
              </a:rPr>
              <a:t>Square!</a:t>
            </a:r>
            <a:endParaRPr lang="en-GB" altLang="en-US" sz="32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grpSp>
        <p:nvGrpSpPr>
          <p:cNvPr id="3221" name="Group 149"/>
          <p:cNvGrpSpPr>
            <a:grpSpLocks/>
          </p:cNvGrpSpPr>
          <p:nvPr/>
        </p:nvGrpSpPr>
        <p:grpSpPr bwMode="auto">
          <a:xfrm>
            <a:off x="0" y="5949950"/>
            <a:ext cx="2700338" cy="908050"/>
            <a:chOff x="0" y="3748"/>
            <a:chExt cx="1452" cy="572"/>
          </a:xfrm>
        </p:grpSpPr>
        <p:sp>
          <p:nvSpPr>
            <p:cNvPr id="3222" name="AutoShape 150"/>
            <p:cNvSpPr>
              <a:spLocks noChangeArrowheads="1"/>
            </p:cNvSpPr>
            <p:nvPr/>
          </p:nvSpPr>
          <p:spPr bwMode="auto">
            <a:xfrm>
              <a:off x="0" y="3759"/>
              <a:ext cx="1452" cy="561"/>
            </a:xfrm>
            <a:prstGeom prst="flowChartDocument">
              <a:avLst/>
            </a:prstGeom>
            <a:gradFill rotWithShape="1">
              <a:gsLst>
                <a:gs pos="0">
                  <a:srgbClr val="CC99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23" name="Text Box 151"/>
            <p:cNvSpPr txBox="1">
              <a:spLocks noChangeArrowheads="1"/>
            </p:cNvSpPr>
            <p:nvPr/>
          </p:nvSpPr>
          <p:spPr bwMode="auto">
            <a:xfrm>
              <a:off x="0" y="3748"/>
              <a:ext cx="1290" cy="44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4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GAME </a:t>
              </a:r>
              <a:r>
                <a:rPr lang="en-GB" altLang="en-US" sz="4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en-GB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3225" name="AutoShape 15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596188" y="5661025"/>
            <a:ext cx="1081087" cy="1008063"/>
          </a:xfrm>
          <a:prstGeom prst="actionButtonForwardNext">
            <a:avLst/>
          </a:prstGeom>
          <a:solidFill>
            <a:srgbClr val="0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1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NEW</a:t>
            </a:r>
          </a:p>
          <a:p>
            <a:pPr algn="ctr"/>
            <a:r>
              <a:rPr lang="en-GB" altLang="en-US" sz="21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GAME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1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1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1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2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2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2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2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2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1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0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000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 nodeType="clickPar">
                      <p:stCondLst>
                        <p:cond delay="0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0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000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8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 nodeType="clickPar">
                      <p:stCondLst>
                        <p:cond delay="0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9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0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2000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 nodeType="clickPar">
                      <p:stCondLst>
                        <p:cond delay="0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8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0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2000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 nodeType="clickPar">
                      <p:stCondLst>
                        <p:cond delay="0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7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2000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2000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0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0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 nodeType="clickPar">
                      <p:stCondLst>
                        <p:cond delay="0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6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00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2000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 nodeType="clickPar">
                      <p:stCondLst>
                        <p:cond delay="0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5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000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2000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000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 nodeType="clickPar">
                      <p:stCondLst>
                        <p:cond delay="0"/>
                      </p:stCondLst>
                      <p:childTnLst>
                        <p:par>
                          <p:cTn id="2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4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2000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2000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2000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 nodeType="clickPar">
                      <p:stCondLst>
                        <p:cond delay="0"/>
                      </p:stCondLst>
                      <p:childTnLst>
                        <p:par>
                          <p:cTn id="2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3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2000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2000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2000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000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 nodeType="clickPar">
                      <p:stCondLst>
                        <p:cond delay="0"/>
                      </p:stCondLst>
                      <p:childTnLst>
                        <p:par>
                          <p:cTn id="2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2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2000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2000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2000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2000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 nodeType="clickPar">
                      <p:stCondLst>
                        <p:cond delay="0"/>
                      </p:stCondLst>
                      <p:childTnLst>
                        <p:par>
                          <p:cTn id="3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1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20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2000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000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000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 nodeType="clickPar">
                      <p:stCondLst>
                        <p:cond delay="0"/>
                      </p:stCondLst>
                      <p:childTnLst>
                        <p:par>
                          <p:cTn id="3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0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2000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" dur="2000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2000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2000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 nodeType="clickPar">
                      <p:stCondLst>
                        <p:cond delay="0"/>
                      </p:stCondLst>
                      <p:childTnLst>
                        <p:par>
                          <p:cTn id="3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9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20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2000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2000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2000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 nodeType="clickPar">
                      <p:stCondLst>
                        <p:cond delay="0"/>
                      </p:stCondLst>
                      <p:childTnLst>
                        <p:par>
                          <p:cTn id="3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8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2000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2000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2000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000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5" dur="1000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  <p:seq concurrent="1" nextAc="seek">
              <p:cTn id="378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9" fill="hold" nodeType="clickPar">
                      <p:stCondLst>
                        <p:cond delay="0"/>
                      </p:stCondLst>
                      <p:childTnLst>
                        <p:par>
                          <p:cTn id="3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7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8" dur="2000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9" dur="2000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000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2000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4" dur="100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100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3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 nodeType="clickPar">
                      <p:stCondLst>
                        <p:cond delay="0"/>
                      </p:stCondLst>
                      <p:childTnLst>
                        <p:par>
                          <p:cTn id="3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6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7" dur="2000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8" dur="2000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2000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2000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3" dur="1000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9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 nodeType="clickPar">
                      <p:stCondLst>
                        <p:cond delay="0"/>
                      </p:stCondLst>
                      <p:childTnLst>
                        <p:par>
                          <p:cTn id="4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500" fill="hold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5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2000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7" dur="2000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2000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2000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  <p:seq concurrent="1" nextAc="seek">
              <p:cTn id="435" restart="whenNotActive" fill="hold" evtFilter="cancelBubble" nodeType="interactiveSeq">
                <p:stCondLst>
                  <p:cond evt="onClick" delay="0">
                    <p:tgtEl>
                      <p:spTgt spid="30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6" fill="hold" nodeType="clickPar">
                      <p:stCondLst>
                        <p:cond delay="0"/>
                      </p:stCondLst>
                      <p:childTnLst>
                        <p:par>
                          <p:cTn id="4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0" dur="500" fill="hold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2" dur="500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4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2000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6" dur="2000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2000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2000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7"/>
                  </p:tgtEl>
                </p:cond>
              </p:nextCondLst>
            </p:seq>
            <p:seq concurrent="1" nextAc="seek">
              <p:cTn id="454" restart="whenNotActive" fill="hold" evtFilter="cancelBubble" nodeType="interactiveSeq">
                <p:stCondLst>
                  <p:cond evt="onClick" delay="0">
                    <p:tgtEl>
                      <p:spTgt spid="3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5" fill="hold" nodeType="clickPar">
                      <p:stCondLst>
                        <p:cond delay="0"/>
                      </p:stCondLst>
                      <p:childTnLst>
                        <p:par>
                          <p:cTn id="4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3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4" dur="2000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5" dur="2000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2000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000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0"/>
                  </p:tgtEl>
                </p:cond>
              </p:nextCondLst>
            </p:seq>
            <p:seq concurrent="1" nextAc="seek">
              <p:cTn id="473" restart="whenNotActive" fill="hold" evtFilter="cancelBubble" nodeType="interactiveSeq">
                <p:stCondLst>
                  <p:cond evt="onClick" delay="0">
                    <p:tgtEl>
                      <p:spTgt spid="30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4" fill="hold" nodeType="clickPar">
                      <p:stCondLst>
                        <p:cond delay="0"/>
                      </p:stCondLst>
                      <p:childTnLst>
                        <p:par>
                          <p:cTn id="4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8" dur="500" fill="hold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500" fill="hold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0" dur="500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2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3" dur="2000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4" dur="2000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000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2000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9" dur="1000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1000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1"/>
                  </p:tgtEl>
                </p:cond>
              </p:nextCondLst>
            </p:seq>
            <p:seq concurrent="1" nextAc="seek">
              <p:cTn id="492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3" fill="hold" nodeType="clickPar">
                      <p:stCondLst>
                        <p:cond delay="0"/>
                      </p:stCondLst>
                      <p:childTnLst>
                        <p:par>
                          <p:cTn id="4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7" dur="500" fill="hold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500" fill="hold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1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2" dur="2000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3" dur="2000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2000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2000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8" dur="1000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1000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511" restart="whenNotActive" fill="hold" evtFilter="cancelBubble" nodeType="interactiveSeq">
                <p:stCondLst>
                  <p:cond evt="onClick" delay="0">
                    <p:tgtEl>
                      <p:spTgt spid="30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2" fill="hold" nodeType="clickPar">
                      <p:stCondLst>
                        <p:cond delay="0"/>
                      </p:stCondLst>
                      <p:childTnLst>
                        <p:par>
                          <p:cTn id="5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6" dur="500" fill="hold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8" dur="500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0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2000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2" dur="2000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2000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2000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7" dur="1000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000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5"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 nodeType="clickPar">
                      <p:stCondLst>
                        <p:cond delay="0"/>
                      </p:stCondLst>
                      <p:childTnLst>
                        <p:par>
                          <p:cTn id="5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5" dur="500" fill="hold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500" fill="hold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500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9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0" dur="2000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1" dur="2000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000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000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6" dur="1000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1000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seq concurrent="1" nextAc="seek">
              <p:cTn id="549" restart="whenNotActive" fill="hold" evtFilter="cancelBubble" nodeType="interactiveSeq">
                <p:stCondLst>
                  <p:cond evt="onClick" delay="0">
                    <p:tgtEl>
                      <p:spTgt spid="30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0" fill="hold" nodeType="clickPar">
                      <p:stCondLst>
                        <p:cond delay="0"/>
                      </p:stCondLst>
                      <p:childTnLst>
                        <p:par>
                          <p:cTn id="5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4" dur="500" fill="hold"/>
                                        <p:tgtEl>
                                          <p:spTgt spid="3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500" fill="hold"/>
                                        <p:tgtEl>
                                          <p:spTgt spid="3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6" dur="500"/>
                                        <p:tgtEl>
                                          <p:spTgt spid="3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8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9" dur="2000"/>
                                        <p:tgtEl>
                                          <p:spTgt spid="3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0" dur="2000"/>
                                        <p:tgtEl>
                                          <p:spTgt spid="3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2000"/>
                                        <p:tgtEl>
                                          <p:spTgt spid="3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2000"/>
                                        <p:tgtEl>
                                          <p:spTgt spid="3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5" dur="1000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1000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3"/>
                  </p:tgtEl>
                </p:cond>
              </p:nextCondLst>
            </p:seq>
            <p:seq concurrent="1" nextAc="seek">
              <p:cTn id="568" restart="whenNotActive" fill="hold" evtFilter="cancelBubble" nodeType="interactiveSeq">
                <p:stCondLst>
                  <p:cond evt="onClick" delay="0">
                    <p:tgtEl>
                      <p:spTgt spid="3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9" fill="hold" nodeType="clickPar">
                      <p:stCondLst>
                        <p:cond delay="0"/>
                      </p:stCondLst>
                      <p:childTnLst>
                        <p:par>
                          <p:cTn id="5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3" dur="500" fill="hold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500" fill="hold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5" dur="500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7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8" dur="2000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9" dur="2000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0" dur="2000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1" dur="2000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4" dur="1000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1000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8"/>
                  </p:tgtEl>
                </p:cond>
              </p:nextCondLst>
            </p:seq>
            <p:seq concurrent="1" nextAc="seek">
              <p:cTn id="587" restart="whenNotActive" fill="hold" evtFilter="cancelBubble" nodeType="interactiveSeq">
                <p:stCondLst>
                  <p:cond evt="onClick" delay="0">
                    <p:tgtEl>
                      <p:spTgt spid="3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8" fill="hold" nodeType="clickPar">
                      <p:stCondLst>
                        <p:cond delay="0"/>
                      </p:stCondLst>
                      <p:childTnLst>
                        <p:par>
                          <p:cTn id="5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2" dur="500" fill="hold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500" fill="hold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4" dur="5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6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7" dur="20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8" dur="2000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2000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2000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3" dur="1000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1000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9"/>
                  </p:tgtEl>
                </p:cond>
              </p:nextCondLst>
            </p:seq>
            <p:seq concurrent="1" nextAc="seek">
              <p:cTn id="606" restart="whenNotActive" fill="hold" evtFilter="cancelBubble" nodeType="interactiveSeq">
                <p:stCondLst>
                  <p:cond evt="onClick" delay="0">
                    <p:tgtEl>
                      <p:spTgt spid="3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7" fill="hold" nodeType="clickPar">
                      <p:stCondLst>
                        <p:cond delay="0"/>
                      </p:stCondLst>
                      <p:childTnLst>
                        <p:par>
                          <p:cTn id="6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1" dur="500" fill="hold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500" fill="hold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3" dur="500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5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6" dur="2000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7" dur="2000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8" dur="2000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9" dur="2000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1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2" dur="1000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3" dur="1000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0"/>
                  </p:tgtEl>
                </p:cond>
              </p:nextCondLst>
            </p:seq>
            <p:seq concurrent="1" nextAc="seek">
              <p:cTn id="625" restart="whenNotActive" fill="hold" evtFilter="cancelBubble" nodeType="interactiveSeq">
                <p:stCondLst>
                  <p:cond evt="onClick" delay="0">
                    <p:tgtEl>
                      <p:spTgt spid="3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6" fill="hold" nodeType="clickPar">
                      <p:stCondLst>
                        <p:cond delay="0"/>
                      </p:stCondLst>
                      <p:childTnLst>
                        <p:par>
                          <p:cTn id="6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0" dur="500" fill="hold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500" fill="hold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2" dur="500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4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5" dur="2000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6" dur="2000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000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000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0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1" dur="1000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2" dur="1000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3"/>
                  </p:tgtEl>
                </p:cond>
              </p:nextCondLst>
            </p:seq>
            <p:seq concurrent="1" nextAc="seek">
              <p:cTn id="644" restart="whenNotActive" fill="hold" evtFilter="cancelBubble" nodeType="interactiveSeq">
                <p:stCondLst>
                  <p:cond evt="onClick" delay="0">
                    <p:tgtEl>
                      <p:spTgt spid="3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5" fill="hold" nodeType="clickPar">
                      <p:stCondLst>
                        <p:cond delay="0"/>
                      </p:stCondLst>
                      <p:childTnLst>
                        <p:par>
                          <p:cTn id="6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9" dur="500" fill="hold"/>
                                        <p:tgtEl>
                                          <p:spTgt spid="3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0" dur="500" fill="hold"/>
                                        <p:tgtEl>
                                          <p:spTgt spid="3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1" dur="500"/>
                                        <p:tgtEl>
                                          <p:spTgt spid="3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3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4" dur="2000"/>
                                        <p:tgtEl>
                                          <p:spTgt spid="3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5" dur="2000"/>
                                        <p:tgtEl>
                                          <p:spTgt spid="3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6" dur="2000"/>
                                        <p:tgtEl>
                                          <p:spTgt spid="3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2000"/>
                                        <p:tgtEl>
                                          <p:spTgt spid="3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9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1000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1000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2"/>
                  </p:tgtEl>
                </p:cond>
              </p:nextCondLst>
            </p:seq>
            <p:seq concurrent="1" nextAc="seek">
              <p:cTn id="663" restart="whenNotActive" fill="hold" evtFilter="cancelBubble" nodeType="interactiveSeq">
                <p:stCondLst>
                  <p:cond evt="onClick" delay="0">
                    <p:tgtEl>
                      <p:spTgt spid="3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4" fill="hold" nodeType="clickPar">
                      <p:stCondLst>
                        <p:cond delay="0"/>
                      </p:stCondLst>
                      <p:childTnLst>
                        <p:par>
                          <p:cTn id="6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8" dur="500" fill="hold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9" dur="500" fill="hold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0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2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3" dur="20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4" dur="2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5" dur="2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6" dur="2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8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9" dur="1000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0" dur="1000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1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3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 nodeType="clickPar">
                      <p:stCondLst>
                        <p:cond delay="0"/>
                      </p:stCondLst>
                      <p:childTnLst>
                        <p:par>
                          <p:cTn id="6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500" fill="hold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500" fill="hold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9" dur="5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1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2" dur="20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3" dur="2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4" dur="2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7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8" dur="1000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9" dur="1000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9"/>
                  </p:tgtEl>
                </p:cond>
              </p:nextCondLst>
            </p:seq>
            <p:seq concurrent="1" nextAc="seek">
              <p:cTn id="701" restart="whenNotActive" fill="hold" evtFilter="cancelBubble" nodeType="interactiveSeq">
                <p:stCondLst>
                  <p:cond evt="onClick" delay="0">
                    <p:tgtEl>
                      <p:spTgt spid="3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2" fill="hold" nodeType="clickPar">
                      <p:stCondLst>
                        <p:cond delay="0"/>
                      </p:stCondLst>
                      <p:childTnLst>
                        <p:par>
                          <p:cTn id="7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6" dur="500" fill="hold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7" dur="500" fill="hold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8" dur="5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0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1" dur="20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2" dur="2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4" dur="2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6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7" dur="1000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8" dur="1000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0"/>
                  </p:tgtEl>
                </p:cond>
              </p:nextCondLst>
            </p:seq>
            <p:seq concurrent="1" nextAc="seek">
              <p:cTn id="720" restart="whenNotActive" fill="hold" evtFilter="cancelBubble" nodeType="interactiveSeq">
                <p:stCondLst>
                  <p:cond evt="onClick" delay="0">
                    <p:tgtEl>
                      <p:spTgt spid="3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1" fill="hold" nodeType="clickPar">
                      <p:stCondLst>
                        <p:cond delay="0"/>
                      </p:stCondLst>
                      <p:childTnLst>
                        <p:par>
                          <p:cTn id="7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5" dur="500" fill="hold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6" dur="500" fill="hold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7" dur="5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9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0" dur="20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1" dur="2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2" dur="2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3" dur="2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5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6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7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1"/>
                  </p:tgtEl>
                </p:cond>
              </p:nextCondLst>
            </p:seq>
            <p:seq concurrent="1" nextAc="seek">
              <p:cTn id="739" restart="whenNotActive" fill="hold" evtFilter="cancelBubble" nodeType="interactiveSeq">
                <p:stCondLst>
                  <p:cond evt="onClick" delay="0">
                    <p:tgtEl>
                      <p:spTgt spid="3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0" fill="hold" nodeType="clickPar">
                      <p:stCondLst>
                        <p:cond delay="0"/>
                      </p:stCondLst>
                      <p:childTnLst>
                        <p:par>
                          <p:cTn id="7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4" dur="500" fill="hold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5" dur="500" fill="hold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6" dur="5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8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9" dur="20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0" dur="2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1" dur="2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2" dur="2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4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5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2"/>
                  </p:tgtEl>
                </p:cond>
              </p:nextCondLst>
            </p:seq>
            <p:seq concurrent="1" nextAc="seek">
              <p:cTn id="758" restart="whenNotActive" fill="hold" evtFilter="cancelBubble" nodeType="interactiveSeq">
                <p:stCondLst>
                  <p:cond evt="onClick" delay="0">
                    <p:tgtEl>
                      <p:spTgt spid="3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9" fill="hold" nodeType="clickPar">
                      <p:stCondLst>
                        <p:cond delay="0"/>
                      </p:stCondLst>
                      <p:childTnLst>
                        <p:par>
                          <p:cTn id="7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3" dur="500" fill="hold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500" fill="hold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5" dur="5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7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8" dur="20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9" dur="2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0" dur="2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1" dur="2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3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4" dur="1000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5" dur="1000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4"/>
                  </p:tgtEl>
                </p:cond>
              </p:nextCondLst>
            </p:seq>
            <p:seq concurrent="1" nextAc="seek">
              <p:cTn id="777" restart="whenNotActive" fill="hold" evtFilter="cancelBubble" nodeType="interactiveSeq">
                <p:stCondLst>
                  <p:cond evt="onClick" delay="0">
                    <p:tgtEl>
                      <p:spTgt spid="3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8" fill="hold" nodeType="clickPar">
                      <p:stCondLst>
                        <p:cond delay="0"/>
                      </p:stCondLst>
                      <p:childTnLst>
                        <p:par>
                          <p:cTn id="7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2" dur="500" fill="hold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3" dur="500" fill="hold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4" dur="5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6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7" dur="20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8" dur="2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9" dur="2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2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3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4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3"/>
                  </p:tgtEl>
                </p:cond>
              </p:nextCondLst>
            </p:seq>
            <p:seq concurrent="1" nextAc="seek">
              <p:cTn id="796" restart="whenNotActive" fill="hold" evtFilter="cancelBubble" nodeType="interactiveSeq">
                <p:stCondLst>
                  <p:cond evt="onClick" delay="0">
                    <p:tgtEl>
                      <p:spTgt spid="3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7" fill="hold" nodeType="clickPar">
                      <p:stCondLst>
                        <p:cond delay="0"/>
                      </p:stCondLst>
                      <p:childTnLst>
                        <p:par>
                          <p:cTn id="7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9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0" dur="1000"/>
                                        <p:tgtEl>
                                          <p:spTgt spid="3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1" dur="1000"/>
                                        <p:tgtEl>
                                          <p:spTgt spid="3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2" dur="1000"/>
                                        <p:tgtEl>
                                          <p:spTgt spid="3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5" dur="500"/>
                                        <p:tgtEl>
                                          <p:spTgt spid="3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6" dur="500"/>
                                        <p:tgtEl>
                                          <p:spTgt spid="3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7" dur="500"/>
                                        <p:tgtEl>
                                          <p:spTgt spid="3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0" dur="500"/>
                                        <p:tgtEl>
                                          <p:spTgt spid="3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1" dur="500"/>
                                        <p:tgtEl>
                                          <p:spTgt spid="3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2" dur="500"/>
                                        <p:tgtEl>
                                          <p:spTgt spid="3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5" dur="500"/>
                                        <p:tgtEl>
                                          <p:spTgt spid="3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6" dur="500"/>
                                        <p:tgtEl>
                                          <p:spTgt spid="3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7" dur="500"/>
                                        <p:tgtEl>
                                          <p:spTgt spid="3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0" dur="500"/>
                                        <p:tgtEl>
                                          <p:spTgt spid="3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1" dur="500"/>
                                        <p:tgtEl>
                                          <p:spTgt spid="3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2" dur="500"/>
                                        <p:tgtEl>
                                          <p:spTgt spid="3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5" dur="500"/>
                                        <p:tgtEl>
                                          <p:spTgt spid="3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6" dur="500"/>
                                        <p:tgtEl>
                                          <p:spTgt spid="3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7" dur="500"/>
                                        <p:tgtEl>
                                          <p:spTgt spid="3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500"/>
                                        <p:tgtEl>
                                          <p:spTgt spid="3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500"/>
                                        <p:tgtEl>
                                          <p:spTgt spid="3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2" dur="500"/>
                                        <p:tgtEl>
                                          <p:spTgt spid="3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6" dur="500" fill="hold"/>
                                        <p:tgtEl>
                                          <p:spTgt spid="3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7" dur="500" fill="hold"/>
                                        <p:tgtEl>
                                          <p:spTgt spid="3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8" dur="500"/>
                                        <p:tgtEl>
                                          <p:spTgt spid="3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1" dur="1000"/>
                                        <p:tgtEl>
                                          <p:spTgt spid="3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2" dur="1000" fill="hold"/>
                                        <p:tgtEl>
                                          <p:spTgt spid="3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3" dur="1000" fill="hold"/>
                                        <p:tgtEl>
                                          <p:spTgt spid="3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6" dur="1000"/>
                                        <p:tgtEl>
                                          <p:spTgt spid="3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0" dur="3000"/>
                                        <p:tgtEl>
                                          <p:spTgt spid="32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2" dur="3000" fill="hold"/>
                                        <p:tgtEl>
                                          <p:spTgt spid="3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L -0.22448 0.15231 " pathEditMode="relative" rAng="0" ptsTypes="AA">
                                      <p:cBhvr>
                                        <p:cTn id="854" dur="3000" fill="hold"/>
                                        <p:tgtEl>
                                          <p:spTgt spid="3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3" y="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8" dur="500" fill="hold"/>
                                        <p:tgtEl>
                                          <p:spTgt spid="3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500" fill="hold"/>
                                        <p:tgtEl>
                                          <p:spTgt spid="3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500"/>
                                        <p:tgtEl>
                                          <p:spTgt spid="3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09"/>
                  </p:tgtEl>
                </p:cond>
              </p:nextCondLst>
            </p:seq>
          </p:childTnLst>
        </p:cTn>
      </p:par>
    </p:tnLst>
    <p:bldLst>
      <p:bldP spid="3206" grpId="0"/>
      <p:bldP spid="3206" grpId="1"/>
      <p:bldP spid="3207" grpId="0"/>
      <p:bldP spid="3207" grpId="1"/>
      <p:bldP spid="32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2" name="Picture 1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781300"/>
            <a:ext cx="71913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02" name="Picture 8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8" y="1989138"/>
            <a:ext cx="719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03" name="Picture 8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781300"/>
            <a:ext cx="71913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04" name="Picture 8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404813"/>
            <a:ext cx="719137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05" name="Picture 8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04813"/>
            <a:ext cx="719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06" name="Picture 8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196975"/>
            <a:ext cx="719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07" name="Picture 8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6021388"/>
            <a:ext cx="719137" cy="7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08" name="Picture 8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4365625"/>
            <a:ext cx="719138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09" name="Picture 8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573463"/>
            <a:ext cx="719137" cy="7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10" name="Picture 9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157788"/>
            <a:ext cx="719138" cy="7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11" name="Picture 9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781300"/>
            <a:ext cx="719138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12" name="Picture 9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04813"/>
            <a:ext cx="719137" cy="7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13" name="Picture 9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500438"/>
            <a:ext cx="7191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14" name="Picture 9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989138"/>
            <a:ext cx="7191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15" name="Picture 9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196975"/>
            <a:ext cx="719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16" name="Picture 9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157788"/>
            <a:ext cx="719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17" name="Picture 9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6024563"/>
            <a:ext cx="719138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18" name="Picture 9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73463"/>
            <a:ext cx="719137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19" name="Picture 9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365625"/>
            <a:ext cx="71913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0" name="Picture 1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196975"/>
            <a:ext cx="71913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1" name="Picture 1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781300"/>
            <a:ext cx="71913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" name="Picture 1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365625"/>
            <a:ext cx="719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" name="Picture 1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365625"/>
            <a:ext cx="71913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4" name="Picture 10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157788"/>
            <a:ext cx="719137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5" name="Picture 10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157788"/>
            <a:ext cx="7191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6" name="Picture 10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49950"/>
            <a:ext cx="719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7" name="Picture 1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6022975"/>
            <a:ext cx="71913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8" name="Picture 10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365625"/>
            <a:ext cx="719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9" name="Picture 1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949950"/>
            <a:ext cx="71913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30" name="Picture 1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573463"/>
            <a:ext cx="7191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31" name="Picture 1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781300"/>
            <a:ext cx="719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33" name="Picture 1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781300"/>
            <a:ext cx="719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34" name="Picture 1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573463"/>
            <a:ext cx="719137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35" name="Picture 1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573463"/>
            <a:ext cx="7191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36" name="Picture 1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365625"/>
            <a:ext cx="719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37" name="Picture 1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365625"/>
            <a:ext cx="71913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38" name="Picture 1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157788"/>
            <a:ext cx="719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39" name="Picture 1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157788"/>
            <a:ext cx="7191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40" name="Picture 1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989138"/>
            <a:ext cx="719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934075"/>
            <a:ext cx="8636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934075"/>
            <a:ext cx="846137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934075"/>
            <a:ext cx="842963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88" y="5934075"/>
            <a:ext cx="846137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934075"/>
            <a:ext cx="846138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084763"/>
            <a:ext cx="849312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08575"/>
            <a:ext cx="827088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106988"/>
            <a:ext cx="863600" cy="84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084763"/>
            <a:ext cx="8636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292600"/>
            <a:ext cx="84772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292600"/>
            <a:ext cx="863600" cy="84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92600"/>
            <a:ext cx="84772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292600"/>
            <a:ext cx="86360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500438"/>
            <a:ext cx="8636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3500438"/>
            <a:ext cx="825500" cy="84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500438"/>
            <a:ext cx="847725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708275"/>
            <a:ext cx="846137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08275"/>
            <a:ext cx="823913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708275"/>
            <a:ext cx="86360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916113"/>
            <a:ext cx="823912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113"/>
            <a:ext cx="823913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143" name="Group 23"/>
          <p:cNvGrpSpPr>
            <a:grpSpLocks/>
          </p:cNvGrpSpPr>
          <p:nvPr/>
        </p:nvGrpSpPr>
        <p:grpSpPr bwMode="auto">
          <a:xfrm>
            <a:off x="5364163" y="1916113"/>
            <a:ext cx="823912" cy="841375"/>
            <a:chOff x="1247" y="1117"/>
            <a:chExt cx="519" cy="530"/>
          </a:xfrm>
        </p:grpSpPr>
        <p:pic>
          <p:nvPicPr>
            <p:cNvPr id="5144" name="Picture 24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1117"/>
              <a:ext cx="519" cy="5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45" name="Rectangle 25"/>
            <p:cNvSpPr>
              <a:spLocks noChangeArrowheads="1"/>
            </p:cNvSpPr>
            <p:nvPr/>
          </p:nvSpPr>
          <p:spPr bwMode="auto">
            <a:xfrm>
              <a:off x="1292" y="1480"/>
              <a:ext cx="136" cy="136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5146" name="Picture 26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125538"/>
            <a:ext cx="823912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7" name="Picture 27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5538"/>
            <a:ext cx="858838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8" name="Picture 28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125538"/>
            <a:ext cx="833437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9" name="Picture 29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33375"/>
            <a:ext cx="823912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0" name="Picture 30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3375"/>
            <a:ext cx="8636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1" name="Picture 31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33375"/>
            <a:ext cx="846137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2" name="Picture 32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732088"/>
            <a:ext cx="823913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3" name="Picture 33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708275"/>
            <a:ext cx="833437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4" name="Picture 34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2708275"/>
            <a:ext cx="84772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5" name="Picture 35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3514725"/>
            <a:ext cx="833438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6" name="Picture 36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5" y="3500438"/>
            <a:ext cx="846138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7" name="Picture 37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3500438"/>
            <a:ext cx="823912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8" name="Picture 38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4292600"/>
            <a:ext cx="83185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9" name="Picture 39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4292600"/>
            <a:ext cx="8255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60" name="Picture 40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4292600"/>
            <a:ext cx="815975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61" name="Picture 41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5084763"/>
            <a:ext cx="8286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62" name="Picture 42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63" y="5084763"/>
            <a:ext cx="8318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63" name="Picture 43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3132138" y="2708275"/>
            <a:ext cx="73183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4" name="Picture 44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2339975" y="2708275"/>
            <a:ext cx="73183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5" name="Picture 45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1547813" y="2708275"/>
            <a:ext cx="73183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6" name="Picture 46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1547813" y="3500438"/>
            <a:ext cx="73183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7" name="Picture 47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2339975" y="3500438"/>
            <a:ext cx="73183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8" name="Picture 48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6300788" y="5876925"/>
            <a:ext cx="73183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9" name="Picture 49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6300788" y="5084763"/>
            <a:ext cx="73183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0" name="Picture 50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5508625" y="5949950"/>
            <a:ext cx="73183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1" name="Picture 51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4643438" y="5949950"/>
            <a:ext cx="73183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2" name="Picture 52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3924300" y="5949950"/>
            <a:ext cx="73183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3" name="Picture 53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3119438" y="5949950"/>
            <a:ext cx="73183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4" name="Picture 54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5508625" y="5084763"/>
            <a:ext cx="73183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5" name="Picture 55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4716463" y="5084763"/>
            <a:ext cx="73183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6" name="Picture 56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3924300" y="5084763"/>
            <a:ext cx="73183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7" name="Picture 57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6300788" y="4292600"/>
            <a:ext cx="73183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8" name="Picture 58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5508625" y="4292600"/>
            <a:ext cx="73183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9" name="Picture 59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4703763" y="4292600"/>
            <a:ext cx="73183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80" name="Picture 60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3924300" y="4292600"/>
            <a:ext cx="73183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81" name="Picture 61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5508625" y="3500438"/>
            <a:ext cx="73183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82" name="Picture 62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4716463" y="3500438"/>
            <a:ext cx="73183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83" name="Picture 63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3924300" y="3500438"/>
            <a:ext cx="73183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84" name="Picture 64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5508625" y="2708275"/>
            <a:ext cx="73183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85" name="Picture 65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4703763" y="2708275"/>
            <a:ext cx="73183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86" name="Picture 66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3911600" y="2708275"/>
            <a:ext cx="73183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87" name="Picture 67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5508625" y="1916113"/>
            <a:ext cx="73183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88" name="Picture 68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4643438" y="1916113"/>
            <a:ext cx="73183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89" name="Picture 69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3924300" y="1916113"/>
            <a:ext cx="73183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0" name="Picture 70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5508625" y="1125538"/>
            <a:ext cx="73183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1" name="Picture 71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4716463" y="1125538"/>
            <a:ext cx="73183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2" name="Picture 72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3924300" y="1125538"/>
            <a:ext cx="73183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3" name="Picture 73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5508625" y="333375"/>
            <a:ext cx="73183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4" name="Picture 74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4716463" y="333375"/>
            <a:ext cx="73183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5" name="Picture 75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3911600" y="333375"/>
            <a:ext cx="73183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6" name="Picture 76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3132138" y="3500438"/>
            <a:ext cx="73183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7" name="Picture 77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3132138" y="4292600"/>
            <a:ext cx="73183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8" name="Picture 78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2339975" y="4292600"/>
            <a:ext cx="73183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9" name="Picture 79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1547813" y="4292600"/>
            <a:ext cx="73183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00" name="Picture 80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2339975" y="5084763"/>
            <a:ext cx="73183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01" name="Picture 81" descr="axe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1547813" y="5084763"/>
            <a:ext cx="73183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42" name="Group 122"/>
          <p:cNvGrpSpPr>
            <a:grpSpLocks/>
          </p:cNvGrpSpPr>
          <p:nvPr/>
        </p:nvGrpSpPr>
        <p:grpSpPr bwMode="auto">
          <a:xfrm>
            <a:off x="6588125" y="692150"/>
            <a:ext cx="2376488" cy="717550"/>
            <a:chOff x="4263" y="210"/>
            <a:chExt cx="1497" cy="452"/>
          </a:xfrm>
        </p:grpSpPr>
        <p:pic>
          <p:nvPicPr>
            <p:cNvPr id="5243" name="Picture 12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" y="210"/>
              <a:ext cx="453" cy="4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244" name="Text Box 124"/>
            <p:cNvSpPr txBox="1">
              <a:spLocks noChangeArrowheads="1"/>
            </p:cNvSpPr>
            <p:nvPr/>
          </p:nvSpPr>
          <p:spPr bwMode="auto">
            <a:xfrm>
              <a:off x="4695" y="255"/>
              <a:ext cx="10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Bookman Old Style" pitchFamily="18" charset="0"/>
                </a:rPr>
                <a:t>40 points</a:t>
              </a:r>
            </a:p>
          </p:txBody>
        </p:sp>
      </p:grpSp>
      <p:grpSp>
        <p:nvGrpSpPr>
          <p:cNvPr id="5245" name="Group 125"/>
          <p:cNvGrpSpPr>
            <a:grpSpLocks/>
          </p:cNvGrpSpPr>
          <p:nvPr/>
        </p:nvGrpSpPr>
        <p:grpSpPr bwMode="auto">
          <a:xfrm>
            <a:off x="6588125" y="1557338"/>
            <a:ext cx="2411413" cy="719137"/>
            <a:chOff x="4150" y="709"/>
            <a:chExt cx="1519" cy="453"/>
          </a:xfrm>
        </p:grpSpPr>
        <p:pic>
          <p:nvPicPr>
            <p:cNvPr id="5246" name="Picture 12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709"/>
              <a:ext cx="453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247" name="Text Box 127"/>
            <p:cNvSpPr txBox="1">
              <a:spLocks noChangeArrowheads="1"/>
            </p:cNvSpPr>
            <p:nvPr/>
          </p:nvSpPr>
          <p:spPr bwMode="auto">
            <a:xfrm>
              <a:off x="4604" y="799"/>
              <a:ext cx="10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Bookman Old Style" pitchFamily="18" charset="0"/>
                </a:rPr>
                <a:t>25 points</a:t>
              </a:r>
            </a:p>
          </p:txBody>
        </p:sp>
      </p:grpSp>
      <p:grpSp>
        <p:nvGrpSpPr>
          <p:cNvPr id="5248" name="Group 128"/>
          <p:cNvGrpSpPr>
            <a:grpSpLocks/>
          </p:cNvGrpSpPr>
          <p:nvPr/>
        </p:nvGrpSpPr>
        <p:grpSpPr bwMode="auto">
          <a:xfrm>
            <a:off x="6588125" y="2420938"/>
            <a:ext cx="2411413" cy="719137"/>
            <a:chOff x="4150" y="1253"/>
            <a:chExt cx="1519" cy="453"/>
          </a:xfrm>
        </p:grpSpPr>
        <p:pic>
          <p:nvPicPr>
            <p:cNvPr id="5249" name="Picture 12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1253"/>
              <a:ext cx="453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250" name="Text Box 130"/>
            <p:cNvSpPr txBox="1">
              <a:spLocks noChangeArrowheads="1"/>
            </p:cNvSpPr>
            <p:nvPr/>
          </p:nvSpPr>
          <p:spPr bwMode="auto">
            <a:xfrm>
              <a:off x="4604" y="1298"/>
              <a:ext cx="10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Bookman Old Style" pitchFamily="18" charset="0"/>
                </a:rPr>
                <a:t>10 points</a:t>
              </a:r>
            </a:p>
          </p:txBody>
        </p:sp>
      </p:grpSp>
      <p:grpSp>
        <p:nvGrpSpPr>
          <p:cNvPr id="5251" name="Group 131"/>
          <p:cNvGrpSpPr>
            <a:grpSpLocks/>
          </p:cNvGrpSpPr>
          <p:nvPr/>
        </p:nvGrpSpPr>
        <p:grpSpPr bwMode="auto">
          <a:xfrm>
            <a:off x="6588125" y="3284538"/>
            <a:ext cx="2317750" cy="709612"/>
            <a:chOff x="4150" y="1797"/>
            <a:chExt cx="1460" cy="447"/>
          </a:xfrm>
        </p:grpSpPr>
        <p:pic>
          <p:nvPicPr>
            <p:cNvPr id="5252" name="Picture 13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1797"/>
              <a:ext cx="453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253" name="Text Box 133"/>
            <p:cNvSpPr txBox="1">
              <a:spLocks noChangeArrowheads="1"/>
            </p:cNvSpPr>
            <p:nvPr/>
          </p:nvSpPr>
          <p:spPr bwMode="auto">
            <a:xfrm>
              <a:off x="4649" y="1797"/>
              <a:ext cx="96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32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man Old Style" pitchFamily="18" charset="0"/>
                </a:rPr>
                <a:t>-</a:t>
              </a:r>
              <a:r>
                <a:rPr lang="en-GB" altLang="en-US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man Old Style" pitchFamily="18" charset="0"/>
                </a:rPr>
                <a:t>20 men</a:t>
              </a:r>
            </a:p>
          </p:txBody>
        </p:sp>
      </p:grpSp>
      <p:sp>
        <p:nvSpPr>
          <p:cNvPr id="5254" name="Text Box 134"/>
          <p:cNvSpPr txBox="1">
            <a:spLocks noChangeArrowheads="1"/>
          </p:cNvSpPr>
          <p:nvPr/>
        </p:nvSpPr>
        <p:spPr bwMode="auto">
          <a:xfrm>
            <a:off x="7092950" y="4149725"/>
            <a:ext cx="186781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You start </a:t>
            </a:r>
          </a:p>
          <a:p>
            <a:r>
              <a:rPr lang="en-GB" alt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    with</a:t>
            </a:r>
          </a:p>
          <a:p>
            <a:r>
              <a:rPr lang="en-GB" alt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 </a:t>
            </a:r>
            <a:r>
              <a:rPr lang="en-GB" alt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40 </a:t>
            </a:r>
            <a:r>
              <a:rPr lang="en-GB" alt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men.</a:t>
            </a:r>
          </a:p>
        </p:txBody>
      </p:sp>
      <p:sp>
        <p:nvSpPr>
          <p:cNvPr id="5255" name="Text Box 135"/>
          <p:cNvSpPr txBox="1">
            <a:spLocks noChangeArrowheads="1"/>
          </p:cNvSpPr>
          <p:nvPr/>
        </p:nvSpPr>
        <p:spPr bwMode="auto">
          <a:xfrm>
            <a:off x="6564313" y="0"/>
            <a:ext cx="25796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SCORING:</a:t>
            </a:r>
          </a:p>
        </p:txBody>
      </p:sp>
      <p:grpSp>
        <p:nvGrpSpPr>
          <p:cNvPr id="5256" name="Group 136"/>
          <p:cNvGrpSpPr>
            <a:grpSpLocks/>
          </p:cNvGrpSpPr>
          <p:nvPr/>
        </p:nvGrpSpPr>
        <p:grpSpPr bwMode="auto">
          <a:xfrm>
            <a:off x="7667625" y="5661025"/>
            <a:ext cx="1012825" cy="1008063"/>
            <a:chOff x="4830" y="3566"/>
            <a:chExt cx="638" cy="635"/>
          </a:xfrm>
        </p:grpSpPr>
        <p:sp>
          <p:nvSpPr>
            <p:cNvPr id="5257" name="AutoShape 13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830" y="3566"/>
              <a:ext cx="635" cy="635"/>
            </a:xfrm>
            <a:prstGeom prst="actionButtonForwardNex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58" name="Text Box 138"/>
            <p:cNvSpPr txBox="1">
              <a:spLocks noChangeArrowheads="1"/>
            </p:cNvSpPr>
            <p:nvPr/>
          </p:nvSpPr>
          <p:spPr bwMode="auto">
            <a:xfrm>
              <a:off x="4830" y="3748"/>
              <a:ext cx="63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man Old Style" pitchFamily="18" charset="0"/>
                </a:rPr>
                <a:t>PLAY</a:t>
              </a:r>
              <a:endParaRPr lang="en-GB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endParaRPr>
            </a:p>
          </p:txBody>
        </p:sp>
      </p:grpSp>
      <p:grpSp>
        <p:nvGrpSpPr>
          <p:cNvPr id="5259" name="Group 139"/>
          <p:cNvGrpSpPr>
            <a:grpSpLocks/>
          </p:cNvGrpSpPr>
          <p:nvPr/>
        </p:nvGrpSpPr>
        <p:grpSpPr bwMode="auto">
          <a:xfrm>
            <a:off x="323850" y="404813"/>
            <a:ext cx="8820150" cy="4103687"/>
            <a:chOff x="204" y="164"/>
            <a:chExt cx="5556" cy="2585"/>
          </a:xfrm>
        </p:grpSpPr>
        <p:grpSp>
          <p:nvGrpSpPr>
            <p:cNvPr id="5260" name="Group 140"/>
            <p:cNvGrpSpPr>
              <a:grpSpLocks/>
            </p:cNvGrpSpPr>
            <p:nvPr/>
          </p:nvGrpSpPr>
          <p:grpSpPr bwMode="auto">
            <a:xfrm>
              <a:off x="204" y="164"/>
              <a:ext cx="1633" cy="1678"/>
              <a:chOff x="204" y="210"/>
              <a:chExt cx="1633" cy="1766"/>
            </a:xfrm>
          </p:grpSpPr>
          <p:sp>
            <p:nvSpPr>
              <p:cNvPr id="5261" name="WordArt 141"/>
              <p:cNvSpPr>
                <a:spLocks noChangeArrowheads="1" noChangeShapeType="1" noTextEdit="1"/>
              </p:cNvSpPr>
              <p:nvPr/>
            </p:nvSpPr>
            <p:spPr bwMode="auto">
              <a:xfrm rot="499709">
                <a:off x="431" y="210"/>
                <a:ext cx="1406" cy="979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CanDown">
                  <a:avLst>
                    <a:gd name="adj" fmla="val 10727"/>
                  </a:avLst>
                </a:prstTxWarp>
              </a:bodyPr>
              <a:lstStyle/>
              <a:p>
                <a:pPr algn="ctr"/>
                <a:r>
                  <a:rPr lang="en-GB" sz="6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Blackadder ITC"/>
                  </a:rPr>
                  <a:t>Atlantic</a:t>
                </a:r>
              </a:p>
              <a:p>
                <a:pPr algn="ctr"/>
                <a:r>
                  <a:rPr lang="en-GB" sz="6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Blackadder ITC"/>
                  </a:rPr>
                  <a:t>Ocean</a:t>
                </a:r>
              </a:p>
            </p:txBody>
          </p:sp>
          <p:pic>
            <p:nvPicPr>
              <p:cNvPr id="5262" name="Picture 142" descr="sea dragon"/>
              <p:cNvPicPr>
                <a:picLocks noChangeAspect="1" noChangeArrowheads="1"/>
              </p:cNvPicPr>
              <p:nvPr/>
            </p:nvPicPr>
            <p:blipFill>
              <a:blip r:embed="rId4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" y="1207"/>
                <a:ext cx="1588" cy="7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263" name="Group 143"/>
            <p:cNvGrpSpPr>
              <a:grpSpLocks/>
            </p:cNvGrpSpPr>
            <p:nvPr/>
          </p:nvGrpSpPr>
          <p:grpSpPr bwMode="auto">
            <a:xfrm>
              <a:off x="3875" y="1162"/>
              <a:ext cx="1885" cy="1587"/>
              <a:chOff x="-159" y="2568"/>
              <a:chExt cx="1885" cy="1587"/>
            </a:xfrm>
          </p:grpSpPr>
          <p:sp>
            <p:nvSpPr>
              <p:cNvPr id="5264" name="Text Box 144"/>
              <p:cNvSpPr txBox="1">
                <a:spLocks noChangeArrowheads="1"/>
              </p:cNvSpPr>
              <p:nvPr/>
            </p:nvSpPr>
            <p:spPr bwMode="auto">
              <a:xfrm rot="-454711">
                <a:off x="-159" y="2568"/>
                <a:ext cx="1885" cy="6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6000" b="0">
                    <a:latin typeface="Blackadder ITC" pitchFamily="82" charset="0"/>
                  </a:rPr>
                  <a:t>North Sea</a:t>
                </a:r>
              </a:p>
            </p:txBody>
          </p:sp>
          <p:pic>
            <p:nvPicPr>
              <p:cNvPr id="5265" name="Picture 145" descr="whale tail"/>
              <p:cNvPicPr>
                <a:picLocks noChangeAspect="1" noChangeArrowheads="1"/>
              </p:cNvPicPr>
              <p:nvPr/>
            </p:nvPicPr>
            <p:blipFill>
              <a:blip r:embed="rId4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7" y="3339"/>
                <a:ext cx="777" cy="8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5266" name="Picture 146" descr="boat_005sm_w"/>
          <p:cNvPicPr>
            <a:picLocks noChangeAspect="1" noChangeArrowheads="1" noCrop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613" y="0"/>
            <a:ext cx="1044575" cy="104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67" name="Text Box 147"/>
          <p:cNvSpPr txBox="1">
            <a:spLocks noChangeArrowheads="1"/>
          </p:cNvSpPr>
          <p:nvPr/>
        </p:nvSpPr>
        <p:spPr bwMode="auto">
          <a:xfrm>
            <a:off x="7235825" y="736600"/>
            <a:ext cx="1786066" cy="10772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0"/>
            <a:r>
              <a:rPr lang="en-GB" altLang="en-US" sz="3200" dirty="0">
                <a:solidFill>
                  <a:srgbClr val="FF0000"/>
                </a:solidFill>
                <a:latin typeface="Berlin Sans FB Demi" pitchFamily="34" charset="0"/>
              </a:rPr>
              <a:t>Attack a</a:t>
            </a:r>
          </a:p>
          <a:p>
            <a:pPr lvl="0"/>
            <a:r>
              <a:rPr lang="en-GB" altLang="en-US" sz="3200" dirty="0">
                <a:solidFill>
                  <a:srgbClr val="FF0000"/>
                </a:solidFill>
                <a:latin typeface="Berlin Sans FB Demi" pitchFamily="34" charset="0"/>
              </a:rPr>
              <a:t>Square!</a:t>
            </a:r>
          </a:p>
        </p:txBody>
      </p:sp>
      <p:grpSp>
        <p:nvGrpSpPr>
          <p:cNvPr id="5268" name="Group 148"/>
          <p:cNvGrpSpPr>
            <a:grpSpLocks/>
          </p:cNvGrpSpPr>
          <p:nvPr/>
        </p:nvGrpSpPr>
        <p:grpSpPr bwMode="auto">
          <a:xfrm>
            <a:off x="0" y="5949950"/>
            <a:ext cx="2700338" cy="908050"/>
            <a:chOff x="0" y="3748"/>
            <a:chExt cx="1452" cy="572"/>
          </a:xfrm>
        </p:grpSpPr>
        <p:sp>
          <p:nvSpPr>
            <p:cNvPr id="5269" name="AutoShape 149"/>
            <p:cNvSpPr>
              <a:spLocks noChangeArrowheads="1"/>
            </p:cNvSpPr>
            <p:nvPr/>
          </p:nvSpPr>
          <p:spPr bwMode="auto">
            <a:xfrm>
              <a:off x="0" y="3759"/>
              <a:ext cx="1452" cy="561"/>
            </a:xfrm>
            <a:prstGeom prst="flowChartDocument">
              <a:avLst/>
            </a:prstGeom>
            <a:gradFill rotWithShape="1">
              <a:gsLst>
                <a:gs pos="0">
                  <a:srgbClr val="CC99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70" name="Text Box 150"/>
            <p:cNvSpPr txBox="1">
              <a:spLocks noChangeArrowheads="1"/>
            </p:cNvSpPr>
            <p:nvPr/>
          </p:nvSpPr>
          <p:spPr bwMode="auto">
            <a:xfrm>
              <a:off x="0" y="3748"/>
              <a:ext cx="1290" cy="44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4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GAME </a:t>
              </a:r>
              <a:r>
                <a:rPr lang="en-GB" altLang="en-US" sz="4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endParaRPr lang="en-GB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5271" name="AutoShape 15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596188" y="5661025"/>
            <a:ext cx="1081087" cy="1008063"/>
          </a:xfrm>
          <a:prstGeom prst="actionButtonForwardNext">
            <a:avLst/>
          </a:prstGeom>
          <a:solidFill>
            <a:srgbClr val="0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1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NEW</a:t>
            </a:r>
          </a:p>
          <a:p>
            <a:pPr algn="ctr"/>
            <a:r>
              <a:rPr lang="en-GB" altLang="en-US" sz="21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GAME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2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2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2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2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2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2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2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2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2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1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000"/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000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5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5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 nodeType="clickPar">
                      <p:stCondLst>
                        <p:cond delay="0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0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5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000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6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 nodeType="clickPar">
                      <p:stCondLst>
                        <p:cond delay="0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9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0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2000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 nodeType="clickPar">
                      <p:stCondLst>
                        <p:cond delay="0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8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0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2000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 nodeType="clickPar">
                      <p:stCondLst>
                        <p:cond delay="0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7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20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2000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0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0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 nodeType="clickPar">
                      <p:stCondLst>
                        <p:cond delay="0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6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0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2000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 nodeType="clickPar">
                      <p:stCondLst>
                        <p:cond delay="0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5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0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2000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000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 nodeType="clickPar">
                      <p:stCondLst>
                        <p:cond delay="0"/>
                      </p:stCondLst>
                      <p:childTnLst>
                        <p:par>
                          <p:cTn id="2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4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20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2000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2000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5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 nodeType="clickPar">
                      <p:stCondLst>
                        <p:cond delay="0"/>
                      </p:stCondLst>
                      <p:childTnLst>
                        <p:par>
                          <p:cTn id="2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3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20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2000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2000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000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9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 nodeType="clickPar">
                      <p:stCondLst>
                        <p:cond delay="0"/>
                      </p:stCondLst>
                      <p:childTnLst>
                        <p:par>
                          <p:cTn id="2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2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20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2000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2000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2000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 nodeType="clickPar">
                      <p:stCondLst>
                        <p:cond delay="0"/>
                      </p:stCondLst>
                      <p:childTnLst>
                        <p:par>
                          <p:cTn id="3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5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5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5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1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2000"/>
                                        <p:tgtEl>
                                          <p:spTgt spid="5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2000"/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000"/>
                                        <p:tgtEl>
                                          <p:spTgt spid="5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000"/>
                                        <p:tgtEl>
                                          <p:spTgt spid="5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5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 nodeType="clickPar">
                      <p:stCondLst>
                        <p:cond delay="0"/>
                      </p:stCondLst>
                      <p:childTnLst>
                        <p:par>
                          <p:cTn id="3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5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5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0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20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" dur="2000"/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2000"/>
                                        <p:tgtEl>
                                          <p:spTgt spid="5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2000"/>
                                        <p:tgtEl>
                                          <p:spTgt spid="5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1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 nodeType="clickPar">
                      <p:stCondLst>
                        <p:cond delay="0"/>
                      </p:stCondLst>
                      <p:childTnLst>
                        <p:par>
                          <p:cTn id="3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5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5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5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9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2000"/>
                                        <p:tgtEl>
                                          <p:spTgt spid="5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2000"/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2000"/>
                                        <p:tgtEl>
                                          <p:spTgt spid="5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2000"/>
                                        <p:tgtEl>
                                          <p:spTgt spid="5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5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 nodeType="clickPar">
                      <p:stCondLst>
                        <p:cond delay="0"/>
                      </p:stCondLst>
                      <p:childTnLst>
                        <p:par>
                          <p:cTn id="3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5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5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8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2000"/>
                                        <p:tgtEl>
                                          <p:spTgt spid="5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2000"/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2000"/>
                                        <p:tgtEl>
                                          <p:spTgt spid="5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000"/>
                                        <p:tgtEl>
                                          <p:spTgt spid="5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5" dur="10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3"/>
                  </p:tgtEl>
                </p:cond>
              </p:nextCondLst>
            </p:seq>
            <p:seq concurrent="1" nextAc="seek">
              <p:cTn id="378" restart="whenNotActive" fill="hold" evtFilter="cancelBubble" nodeType="interactiveSeq">
                <p:stCondLst>
                  <p:cond evt="onClick" delay="0">
                    <p:tgtEl>
                      <p:spTgt spid="5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9" fill="hold" nodeType="clickPar">
                      <p:stCondLst>
                        <p:cond delay="0"/>
                      </p:stCondLst>
                      <p:childTnLst>
                        <p:par>
                          <p:cTn id="3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5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5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5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7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8" dur="2000"/>
                                        <p:tgtEl>
                                          <p:spTgt spid="5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9" dur="2000"/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000"/>
                                        <p:tgtEl>
                                          <p:spTgt spid="5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2000"/>
                                        <p:tgtEl>
                                          <p:spTgt spid="5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4" dur="10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10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4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5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 nodeType="clickPar">
                      <p:stCondLst>
                        <p:cond delay="0"/>
                      </p:stCondLst>
                      <p:childTnLst>
                        <p:par>
                          <p:cTn id="3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5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5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5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6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7" dur="2000"/>
                                        <p:tgtEl>
                                          <p:spTgt spid="5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8" dur="2000"/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2000"/>
                                        <p:tgtEl>
                                          <p:spTgt spid="5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2000"/>
                                        <p:tgtEl>
                                          <p:spTgt spid="5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3" dur="10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7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5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 nodeType="clickPar">
                      <p:stCondLst>
                        <p:cond delay="0"/>
                      </p:stCondLst>
                      <p:childTnLst>
                        <p:par>
                          <p:cTn id="4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500" fill="hold"/>
                                        <p:tgtEl>
                                          <p:spTgt spid="5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5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5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5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2000"/>
                                        <p:tgtEl>
                                          <p:spTgt spid="5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7" dur="2000"/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2000"/>
                                        <p:tgtEl>
                                          <p:spTgt spid="5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2000"/>
                                        <p:tgtEl>
                                          <p:spTgt spid="5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6"/>
                  </p:tgtEl>
                </p:cond>
              </p:nextCondLst>
            </p:seq>
            <p:seq concurrent="1" nextAc="seek">
              <p:cTn id="435" restart="whenNotActive" fill="hold" evtFilter="cancelBubble" nodeType="interactiveSeq">
                <p:stCondLst>
                  <p:cond evt="onClick" delay="0">
                    <p:tgtEl>
                      <p:spTgt spid="5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6" fill="hold" nodeType="clickPar">
                      <p:stCondLst>
                        <p:cond delay="0"/>
                      </p:stCondLst>
                      <p:childTnLst>
                        <p:par>
                          <p:cTn id="4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0" dur="500" fill="hold"/>
                                        <p:tgtEl>
                                          <p:spTgt spid="5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5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2" dur="500"/>
                                        <p:tgtEl>
                                          <p:spTgt spid="5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4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2000"/>
                                        <p:tgtEl>
                                          <p:spTgt spid="5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6" dur="2000"/>
                                        <p:tgtEl>
                                          <p:spTgt spid="5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2000"/>
                                        <p:tgtEl>
                                          <p:spTgt spid="5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2000"/>
                                        <p:tgtEl>
                                          <p:spTgt spid="5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5"/>
                  </p:tgtEl>
                </p:cond>
              </p:nextCondLst>
            </p:seq>
            <p:seq concurrent="1" nextAc="seek">
              <p:cTn id="454" restart="whenNotActive" fill="hold" evtFilter="cancelBubble" nodeType="interactiveSeq">
                <p:stCondLst>
                  <p:cond evt="onClick" delay="0">
                    <p:tgtEl>
                      <p:spTgt spid="5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5" fill="hold" nodeType="clickPar">
                      <p:stCondLst>
                        <p:cond delay="0"/>
                      </p:stCondLst>
                      <p:childTnLst>
                        <p:par>
                          <p:cTn id="4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5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5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5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3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4" dur="2000"/>
                                        <p:tgtEl>
                                          <p:spTgt spid="5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5" dur="2000"/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2000"/>
                                        <p:tgtEl>
                                          <p:spTgt spid="5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000"/>
                                        <p:tgtEl>
                                          <p:spTgt spid="5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8"/>
                  </p:tgtEl>
                </p:cond>
              </p:nextCondLst>
            </p:seq>
            <p:seq concurrent="1" nextAc="seek">
              <p:cTn id="473" restart="whenNotActive" fill="hold" evtFilter="cancelBubble" nodeType="interactiveSeq">
                <p:stCondLst>
                  <p:cond evt="onClick" delay="0">
                    <p:tgtEl>
                      <p:spTgt spid="5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4" fill="hold" nodeType="clickPar">
                      <p:stCondLst>
                        <p:cond delay="0"/>
                      </p:stCondLst>
                      <p:childTnLst>
                        <p:par>
                          <p:cTn id="4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8" dur="500" fill="hold"/>
                                        <p:tgtEl>
                                          <p:spTgt spid="5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500" fill="hold"/>
                                        <p:tgtEl>
                                          <p:spTgt spid="5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0" dur="500"/>
                                        <p:tgtEl>
                                          <p:spTgt spid="5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2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3" dur="2000"/>
                                        <p:tgtEl>
                                          <p:spTgt spid="5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4" dur="2000"/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000"/>
                                        <p:tgtEl>
                                          <p:spTgt spid="5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2000"/>
                                        <p:tgtEl>
                                          <p:spTgt spid="5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9" dur="100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100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9"/>
                  </p:tgtEl>
                </p:cond>
              </p:nextCondLst>
            </p:seq>
            <p:seq concurrent="1" nextAc="seek">
              <p:cTn id="492" restart="whenNotActive" fill="hold" evtFilter="cancelBubble" nodeType="interactiveSeq">
                <p:stCondLst>
                  <p:cond evt="onClick" delay="0">
                    <p:tgtEl>
                      <p:spTgt spid="5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3" fill="hold" nodeType="clickPar">
                      <p:stCondLst>
                        <p:cond delay="0"/>
                      </p:stCondLst>
                      <p:childTnLst>
                        <p:par>
                          <p:cTn id="4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7" dur="500" fill="hold"/>
                                        <p:tgtEl>
                                          <p:spTgt spid="5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500" fill="hold"/>
                                        <p:tgtEl>
                                          <p:spTgt spid="5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5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1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2" dur="2000"/>
                                        <p:tgtEl>
                                          <p:spTgt spid="5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3" dur="2000"/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2000"/>
                                        <p:tgtEl>
                                          <p:spTgt spid="5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2000"/>
                                        <p:tgtEl>
                                          <p:spTgt spid="5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8" dur="1000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1000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0"/>
                  </p:tgtEl>
                </p:cond>
              </p:nextCondLst>
            </p:seq>
            <p:seq concurrent="1" nextAc="seek">
              <p:cTn id="511" restart="whenNotActive" fill="hold" evtFilter="cancelBubble" nodeType="interactiveSeq">
                <p:stCondLst>
                  <p:cond evt="onClick" delay="0">
                    <p:tgtEl>
                      <p:spTgt spid="5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2" fill="hold" nodeType="clickPar">
                      <p:stCondLst>
                        <p:cond delay="0"/>
                      </p:stCondLst>
                      <p:childTnLst>
                        <p:par>
                          <p:cTn id="5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6" dur="500" fill="hold"/>
                                        <p:tgtEl>
                                          <p:spTgt spid="5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5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8" dur="500"/>
                                        <p:tgtEl>
                                          <p:spTgt spid="5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0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2000"/>
                                        <p:tgtEl>
                                          <p:spTgt spid="5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2" dur="2000"/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2000"/>
                                        <p:tgtEl>
                                          <p:spTgt spid="5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2000"/>
                                        <p:tgtEl>
                                          <p:spTgt spid="5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7" dur="100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00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3"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5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 nodeType="clickPar">
                      <p:stCondLst>
                        <p:cond delay="0"/>
                      </p:stCondLst>
                      <p:childTnLst>
                        <p:par>
                          <p:cTn id="5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5" dur="500" fill="hold"/>
                                        <p:tgtEl>
                                          <p:spTgt spid="5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500" fill="hold"/>
                                        <p:tgtEl>
                                          <p:spTgt spid="5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500"/>
                                        <p:tgtEl>
                                          <p:spTgt spid="5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9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0" dur="2000"/>
                                        <p:tgtEl>
                                          <p:spTgt spid="5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1" dur="2000"/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000"/>
                                        <p:tgtEl>
                                          <p:spTgt spid="5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000"/>
                                        <p:tgtEl>
                                          <p:spTgt spid="5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6" dur="1000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1000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2"/>
                  </p:tgtEl>
                </p:cond>
              </p:nextCondLst>
            </p:seq>
            <p:seq concurrent="1" nextAc="seek">
              <p:cTn id="549" restart="whenNotActive" fill="hold" evtFilter="cancelBubble" nodeType="interactiveSeq">
                <p:stCondLst>
                  <p:cond evt="onClick" delay="0">
                    <p:tgtEl>
                      <p:spTgt spid="5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0" fill="hold" nodeType="clickPar">
                      <p:stCondLst>
                        <p:cond delay="0"/>
                      </p:stCondLst>
                      <p:childTnLst>
                        <p:par>
                          <p:cTn id="5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4" dur="500" fill="hold"/>
                                        <p:tgtEl>
                                          <p:spTgt spid="5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500" fill="hold"/>
                                        <p:tgtEl>
                                          <p:spTgt spid="5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6" dur="500"/>
                                        <p:tgtEl>
                                          <p:spTgt spid="5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8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9" dur="2000"/>
                                        <p:tgtEl>
                                          <p:spTgt spid="5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0" dur="2000"/>
                                        <p:tgtEl>
                                          <p:spTgt spid="5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2000"/>
                                        <p:tgtEl>
                                          <p:spTgt spid="5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2000"/>
                                        <p:tgtEl>
                                          <p:spTgt spid="5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5" dur="100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100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1"/>
                  </p:tgtEl>
                </p:cond>
              </p:nextCondLst>
            </p:seq>
            <p:seq concurrent="1" nextAc="seek">
              <p:cTn id="568" restart="whenNotActive" fill="hold" evtFilter="cancelBubble" nodeType="interactiveSeq">
                <p:stCondLst>
                  <p:cond evt="onClick" delay="0">
                    <p:tgtEl>
                      <p:spTgt spid="5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9" fill="hold" nodeType="clickPar">
                      <p:stCondLst>
                        <p:cond delay="0"/>
                      </p:stCondLst>
                      <p:childTnLst>
                        <p:par>
                          <p:cTn id="5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3" dur="500" fill="hold"/>
                                        <p:tgtEl>
                                          <p:spTgt spid="5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500" fill="hold"/>
                                        <p:tgtEl>
                                          <p:spTgt spid="5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5" dur="500"/>
                                        <p:tgtEl>
                                          <p:spTgt spid="5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7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8" dur="2000"/>
                                        <p:tgtEl>
                                          <p:spTgt spid="5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9" dur="2000"/>
                                        <p:tgtEl>
                                          <p:spTgt spid="5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0" dur="2000"/>
                                        <p:tgtEl>
                                          <p:spTgt spid="5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1" dur="2000"/>
                                        <p:tgtEl>
                                          <p:spTgt spid="5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4" dur="1000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1000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6"/>
                  </p:tgtEl>
                </p:cond>
              </p:nextCondLst>
            </p:seq>
            <p:seq concurrent="1" nextAc="seek">
              <p:cTn id="587" restart="whenNotActive" fill="hold" evtFilter="cancelBubble" nodeType="interactiveSeq">
                <p:stCondLst>
                  <p:cond evt="onClick" delay="0">
                    <p:tgtEl>
                      <p:spTgt spid="5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8" fill="hold" nodeType="clickPar">
                      <p:stCondLst>
                        <p:cond delay="0"/>
                      </p:stCondLst>
                      <p:childTnLst>
                        <p:par>
                          <p:cTn id="5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2" dur="500" fill="hold"/>
                                        <p:tgtEl>
                                          <p:spTgt spid="5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500" fill="hold"/>
                                        <p:tgtEl>
                                          <p:spTgt spid="5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4" dur="500"/>
                                        <p:tgtEl>
                                          <p:spTgt spid="5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6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7" dur="2000"/>
                                        <p:tgtEl>
                                          <p:spTgt spid="5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8" dur="2000"/>
                                        <p:tgtEl>
                                          <p:spTgt spid="5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2000"/>
                                        <p:tgtEl>
                                          <p:spTgt spid="5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2000"/>
                                        <p:tgtEl>
                                          <p:spTgt spid="5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3" dur="1000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1000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7"/>
                  </p:tgtEl>
                </p:cond>
              </p:nextCondLst>
            </p:seq>
            <p:seq concurrent="1" nextAc="seek">
              <p:cTn id="606" restart="whenNotActive" fill="hold" evtFilter="cancelBubble" nodeType="interactiveSeq">
                <p:stCondLst>
                  <p:cond evt="onClick" delay="0">
                    <p:tgtEl>
                      <p:spTgt spid="5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7" fill="hold" nodeType="clickPar">
                      <p:stCondLst>
                        <p:cond delay="0"/>
                      </p:stCondLst>
                      <p:childTnLst>
                        <p:par>
                          <p:cTn id="6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1" dur="500" fill="hold"/>
                                        <p:tgtEl>
                                          <p:spTgt spid="5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500" fill="hold"/>
                                        <p:tgtEl>
                                          <p:spTgt spid="5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3" dur="500"/>
                                        <p:tgtEl>
                                          <p:spTgt spid="5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5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6" dur="2000"/>
                                        <p:tgtEl>
                                          <p:spTgt spid="5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7" dur="2000"/>
                                        <p:tgtEl>
                                          <p:spTgt spid="5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8" dur="2000"/>
                                        <p:tgtEl>
                                          <p:spTgt spid="5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9" dur="2000"/>
                                        <p:tgtEl>
                                          <p:spTgt spid="5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1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2" dur="1000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3" dur="1000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8"/>
                  </p:tgtEl>
                </p:cond>
              </p:nextCondLst>
            </p:seq>
            <p:seq concurrent="1" nextAc="seek">
              <p:cTn id="625" restart="whenNotActive" fill="hold" evtFilter="cancelBubble" nodeType="interactiveSeq">
                <p:stCondLst>
                  <p:cond evt="onClick" delay="0">
                    <p:tgtEl>
                      <p:spTgt spid="5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6" fill="hold" nodeType="clickPar">
                      <p:stCondLst>
                        <p:cond delay="0"/>
                      </p:stCondLst>
                      <p:childTnLst>
                        <p:par>
                          <p:cTn id="6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0" dur="500" fill="hold"/>
                                        <p:tgtEl>
                                          <p:spTgt spid="5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500" fill="hold"/>
                                        <p:tgtEl>
                                          <p:spTgt spid="5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2" dur="500"/>
                                        <p:tgtEl>
                                          <p:spTgt spid="5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4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5" dur="2000"/>
                                        <p:tgtEl>
                                          <p:spTgt spid="5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6" dur="2000"/>
                                        <p:tgtEl>
                                          <p:spTgt spid="5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000"/>
                                        <p:tgtEl>
                                          <p:spTgt spid="5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000"/>
                                        <p:tgtEl>
                                          <p:spTgt spid="5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0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1" dur="1000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2" dur="1000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1"/>
                  </p:tgtEl>
                </p:cond>
              </p:nextCondLst>
            </p:seq>
            <p:seq concurrent="1" nextAc="seek">
              <p:cTn id="644" restart="whenNotActive" fill="hold" evtFilter="cancelBubble" nodeType="interactiveSeq">
                <p:stCondLst>
                  <p:cond evt="onClick" delay="0">
                    <p:tgtEl>
                      <p:spTgt spid="5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5" fill="hold" nodeType="clickPar">
                      <p:stCondLst>
                        <p:cond delay="0"/>
                      </p:stCondLst>
                      <p:childTnLst>
                        <p:par>
                          <p:cTn id="6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9" dur="500" fill="hold"/>
                                        <p:tgtEl>
                                          <p:spTgt spid="5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0" dur="500" fill="hold"/>
                                        <p:tgtEl>
                                          <p:spTgt spid="5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1" dur="500"/>
                                        <p:tgtEl>
                                          <p:spTgt spid="5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3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4" dur="2000"/>
                                        <p:tgtEl>
                                          <p:spTgt spid="5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5" dur="2000"/>
                                        <p:tgtEl>
                                          <p:spTgt spid="5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6" dur="2000"/>
                                        <p:tgtEl>
                                          <p:spTgt spid="5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2000"/>
                                        <p:tgtEl>
                                          <p:spTgt spid="5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9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1000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1000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0"/>
                  </p:tgtEl>
                </p:cond>
              </p:nextCondLst>
            </p:seq>
            <p:seq concurrent="1" nextAc="seek">
              <p:cTn id="663" restart="whenNotActive" fill="hold" evtFilter="cancelBubble" nodeType="interactiveSeq">
                <p:stCondLst>
                  <p:cond evt="onClick" delay="0">
                    <p:tgtEl>
                      <p:spTgt spid="5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4" fill="hold" nodeType="clickPar">
                      <p:stCondLst>
                        <p:cond delay="0"/>
                      </p:stCondLst>
                      <p:childTnLst>
                        <p:par>
                          <p:cTn id="6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8" dur="500" fill="hold"/>
                                        <p:tgtEl>
                                          <p:spTgt spid="5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9" dur="500" fill="hold"/>
                                        <p:tgtEl>
                                          <p:spTgt spid="5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0" dur="500"/>
                                        <p:tgtEl>
                                          <p:spTgt spid="5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2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3" dur="2000"/>
                                        <p:tgtEl>
                                          <p:spTgt spid="5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4" dur="2000"/>
                                        <p:tgtEl>
                                          <p:spTgt spid="5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5" dur="2000"/>
                                        <p:tgtEl>
                                          <p:spTgt spid="5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6" dur="2000"/>
                                        <p:tgtEl>
                                          <p:spTgt spid="5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8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9" dur="1000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0" dur="1000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9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5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 nodeType="clickPar">
                      <p:stCondLst>
                        <p:cond delay="0"/>
                      </p:stCondLst>
                      <p:childTnLst>
                        <p:par>
                          <p:cTn id="6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500" fill="hold"/>
                                        <p:tgtEl>
                                          <p:spTgt spid="5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500" fill="hold"/>
                                        <p:tgtEl>
                                          <p:spTgt spid="5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9" dur="500"/>
                                        <p:tgtEl>
                                          <p:spTgt spid="5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1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2" dur="2000"/>
                                        <p:tgtEl>
                                          <p:spTgt spid="5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3" dur="2000"/>
                                        <p:tgtEl>
                                          <p:spTgt spid="5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4" dur="2000"/>
                                        <p:tgtEl>
                                          <p:spTgt spid="5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000"/>
                                        <p:tgtEl>
                                          <p:spTgt spid="5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7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8" dur="1000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9" dur="1000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7"/>
                  </p:tgtEl>
                </p:cond>
              </p:nextCondLst>
            </p:seq>
            <p:seq concurrent="1" nextAc="seek">
              <p:cTn id="701" restart="whenNotActive" fill="hold" evtFilter="cancelBubble" nodeType="interactiveSeq">
                <p:stCondLst>
                  <p:cond evt="onClick" delay="0">
                    <p:tgtEl>
                      <p:spTgt spid="5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2" fill="hold" nodeType="clickPar">
                      <p:stCondLst>
                        <p:cond delay="0"/>
                      </p:stCondLst>
                      <p:childTnLst>
                        <p:par>
                          <p:cTn id="7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6" dur="500" fill="hold"/>
                                        <p:tgtEl>
                                          <p:spTgt spid="5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7" dur="500" fill="hold"/>
                                        <p:tgtEl>
                                          <p:spTgt spid="5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8" dur="500"/>
                                        <p:tgtEl>
                                          <p:spTgt spid="5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0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1" dur="2000"/>
                                        <p:tgtEl>
                                          <p:spTgt spid="5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2" dur="2000"/>
                                        <p:tgtEl>
                                          <p:spTgt spid="5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000"/>
                                        <p:tgtEl>
                                          <p:spTgt spid="5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4" dur="2000"/>
                                        <p:tgtEl>
                                          <p:spTgt spid="5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6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7" dur="1000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8" dur="1000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8"/>
                  </p:tgtEl>
                </p:cond>
              </p:nextCondLst>
            </p:seq>
            <p:seq concurrent="1" nextAc="seek">
              <p:cTn id="720" restart="whenNotActive" fill="hold" evtFilter="cancelBubble" nodeType="interactiveSeq">
                <p:stCondLst>
                  <p:cond evt="onClick" delay="0">
                    <p:tgtEl>
                      <p:spTgt spid="5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1" fill="hold" nodeType="clickPar">
                      <p:stCondLst>
                        <p:cond delay="0"/>
                      </p:stCondLst>
                      <p:childTnLst>
                        <p:par>
                          <p:cTn id="7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5" dur="500" fill="hold"/>
                                        <p:tgtEl>
                                          <p:spTgt spid="5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6" dur="500" fill="hold"/>
                                        <p:tgtEl>
                                          <p:spTgt spid="5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7" dur="500"/>
                                        <p:tgtEl>
                                          <p:spTgt spid="5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9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0" dur="2000"/>
                                        <p:tgtEl>
                                          <p:spTgt spid="5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1" dur="2000"/>
                                        <p:tgtEl>
                                          <p:spTgt spid="5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2" dur="2000"/>
                                        <p:tgtEl>
                                          <p:spTgt spid="5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3" dur="2000"/>
                                        <p:tgtEl>
                                          <p:spTgt spid="5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5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6" dur="1000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7" dur="1000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9"/>
                  </p:tgtEl>
                </p:cond>
              </p:nextCondLst>
            </p:seq>
            <p:seq concurrent="1" nextAc="seek">
              <p:cTn id="739" restart="whenNotActive" fill="hold" evtFilter="cancelBubble" nodeType="interactiveSeq">
                <p:stCondLst>
                  <p:cond evt="onClick" delay="0">
                    <p:tgtEl>
                      <p:spTgt spid="5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0" fill="hold" nodeType="clickPar">
                      <p:stCondLst>
                        <p:cond delay="0"/>
                      </p:stCondLst>
                      <p:childTnLst>
                        <p:par>
                          <p:cTn id="7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4" dur="500" fill="hold"/>
                                        <p:tgtEl>
                                          <p:spTgt spid="5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5" dur="500" fill="hold"/>
                                        <p:tgtEl>
                                          <p:spTgt spid="5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6" dur="500"/>
                                        <p:tgtEl>
                                          <p:spTgt spid="5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8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9" dur="2000"/>
                                        <p:tgtEl>
                                          <p:spTgt spid="5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0" dur="2000"/>
                                        <p:tgtEl>
                                          <p:spTgt spid="5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1" dur="2000"/>
                                        <p:tgtEl>
                                          <p:spTgt spid="5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2" dur="2000"/>
                                        <p:tgtEl>
                                          <p:spTgt spid="5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4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5" dur="1000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1000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0"/>
                  </p:tgtEl>
                </p:cond>
              </p:nextCondLst>
            </p:seq>
            <p:seq concurrent="1" nextAc="seek">
              <p:cTn id="758" restart="whenNotActive" fill="hold" evtFilter="cancelBubble" nodeType="interactiveSeq">
                <p:stCondLst>
                  <p:cond evt="onClick" delay="0">
                    <p:tgtEl>
                      <p:spTgt spid="5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9" fill="hold" nodeType="clickPar">
                      <p:stCondLst>
                        <p:cond delay="0"/>
                      </p:stCondLst>
                      <p:childTnLst>
                        <p:par>
                          <p:cTn id="7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3" dur="500" fill="hold"/>
                                        <p:tgtEl>
                                          <p:spTgt spid="5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500" fill="hold"/>
                                        <p:tgtEl>
                                          <p:spTgt spid="5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5" dur="500"/>
                                        <p:tgtEl>
                                          <p:spTgt spid="5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7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8" dur="2000"/>
                                        <p:tgtEl>
                                          <p:spTgt spid="5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9" dur="2000"/>
                                        <p:tgtEl>
                                          <p:spTgt spid="5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0" dur="2000"/>
                                        <p:tgtEl>
                                          <p:spTgt spid="5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1" dur="2000"/>
                                        <p:tgtEl>
                                          <p:spTgt spid="5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3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4" dur="1000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5" dur="1000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2"/>
                  </p:tgtEl>
                </p:cond>
              </p:nextCondLst>
            </p:seq>
            <p:seq concurrent="1" nextAc="seek">
              <p:cTn id="777" restart="whenNotActive" fill="hold" evtFilter="cancelBubble" nodeType="interactiveSeq">
                <p:stCondLst>
                  <p:cond evt="onClick" delay="0">
                    <p:tgtEl>
                      <p:spTgt spid="5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8" fill="hold" nodeType="clickPar">
                      <p:stCondLst>
                        <p:cond delay="0"/>
                      </p:stCondLst>
                      <p:childTnLst>
                        <p:par>
                          <p:cTn id="7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2" dur="500" fill="hold"/>
                                        <p:tgtEl>
                                          <p:spTgt spid="5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3" dur="500" fill="hold"/>
                                        <p:tgtEl>
                                          <p:spTgt spid="5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4" dur="500"/>
                                        <p:tgtEl>
                                          <p:spTgt spid="5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6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7" dur="2000"/>
                                        <p:tgtEl>
                                          <p:spTgt spid="5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8" dur="2000"/>
                                        <p:tgtEl>
                                          <p:spTgt spid="5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9" dur="2000"/>
                                        <p:tgtEl>
                                          <p:spTgt spid="5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000"/>
                                        <p:tgtEl>
                                          <p:spTgt spid="5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2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3" dur="1000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4" dur="1000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1"/>
                  </p:tgtEl>
                </p:cond>
              </p:nextCondLst>
            </p:seq>
            <p:seq concurrent="1" nextAc="seek">
              <p:cTn id="796" restart="whenNotActive" fill="hold" evtFilter="cancelBubble" nodeType="interactiveSeq">
                <p:stCondLst>
                  <p:cond evt="onClick" delay="0">
                    <p:tgtEl>
                      <p:spTgt spid="5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7" fill="hold" nodeType="clickPar">
                      <p:stCondLst>
                        <p:cond delay="0"/>
                      </p:stCondLst>
                      <p:childTnLst>
                        <p:par>
                          <p:cTn id="7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9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0" dur="1000"/>
                                        <p:tgtEl>
                                          <p:spTgt spid="5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1" dur="1000"/>
                                        <p:tgtEl>
                                          <p:spTgt spid="5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2" dur="1000"/>
                                        <p:tgtEl>
                                          <p:spTgt spid="5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5" dur="500"/>
                                        <p:tgtEl>
                                          <p:spTgt spid="5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6" dur="500"/>
                                        <p:tgtEl>
                                          <p:spTgt spid="5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7" dur="500"/>
                                        <p:tgtEl>
                                          <p:spTgt spid="5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0" dur="500"/>
                                        <p:tgtEl>
                                          <p:spTgt spid="5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1" dur="500"/>
                                        <p:tgtEl>
                                          <p:spTgt spid="5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2" dur="500"/>
                                        <p:tgtEl>
                                          <p:spTgt spid="5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5" dur="500"/>
                                        <p:tgtEl>
                                          <p:spTgt spid="5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6" dur="500"/>
                                        <p:tgtEl>
                                          <p:spTgt spid="5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7" dur="500"/>
                                        <p:tgtEl>
                                          <p:spTgt spid="5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0" dur="500"/>
                                        <p:tgtEl>
                                          <p:spTgt spid="5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1" dur="500"/>
                                        <p:tgtEl>
                                          <p:spTgt spid="5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2" dur="500"/>
                                        <p:tgtEl>
                                          <p:spTgt spid="5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5" dur="500"/>
                                        <p:tgtEl>
                                          <p:spTgt spid="5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6" dur="500"/>
                                        <p:tgtEl>
                                          <p:spTgt spid="5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7" dur="500"/>
                                        <p:tgtEl>
                                          <p:spTgt spid="5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500"/>
                                        <p:tgtEl>
                                          <p:spTgt spid="5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500"/>
                                        <p:tgtEl>
                                          <p:spTgt spid="5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2" dur="500"/>
                                        <p:tgtEl>
                                          <p:spTgt spid="5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6" dur="500" fill="hold"/>
                                        <p:tgtEl>
                                          <p:spTgt spid="5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7" dur="500" fill="hold"/>
                                        <p:tgtEl>
                                          <p:spTgt spid="5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8" dur="500"/>
                                        <p:tgtEl>
                                          <p:spTgt spid="5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1" dur="1000"/>
                                        <p:tgtEl>
                                          <p:spTgt spid="5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2" dur="1000" fill="hold"/>
                                        <p:tgtEl>
                                          <p:spTgt spid="5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3" dur="1000" fill="hold"/>
                                        <p:tgtEl>
                                          <p:spTgt spid="5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6" dur="2000"/>
                                        <p:tgtEl>
                                          <p:spTgt spid="5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0" dur="3000"/>
                                        <p:tgtEl>
                                          <p:spTgt spid="5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2" dur="3000" fill="hold"/>
                                        <p:tgtEl>
                                          <p:spTgt spid="52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L -0.22448 0.15231 " pathEditMode="relative" rAng="0" ptsTypes="AA">
                                      <p:cBhvr>
                                        <p:cTn id="854" dur="3000" fill="hold"/>
                                        <p:tgtEl>
                                          <p:spTgt spid="5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3" y="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8" dur="500" fill="hold"/>
                                        <p:tgtEl>
                                          <p:spTgt spid="5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500" fill="hold"/>
                                        <p:tgtEl>
                                          <p:spTgt spid="5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500"/>
                                        <p:tgtEl>
                                          <p:spTgt spid="5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56"/>
                  </p:tgtEl>
                </p:cond>
              </p:nextCondLst>
            </p:seq>
          </p:childTnLst>
        </p:cTn>
      </p:par>
    </p:tnLst>
    <p:bldLst>
      <p:bldP spid="5254" grpId="0"/>
      <p:bldP spid="5254" grpId="1"/>
      <p:bldP spid="5255" grpId="0"/>
      <p:bldP spid="5255" grpId="1"/>
      <p:bldP spid="52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934075"/>
            <a:ext cx="8636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934075"/>
            <a:ext cx="846137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934075"/>
            <a:ext cx="842963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88" y="5934075"/>
            <a:ext cx="846137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934075"/>
            <a:ext cx="846138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084763"/>
            <a:ext cx="849312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08575"/>
            <a:ext cx="827088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106988"/>
            <a:ext cx="863600" cy="84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084763"/>
            <a:ext cx="8636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292600"/>
            <a:ext cx="84772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292600"/>
            <a:ext cx="863600" cy="84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92600"/>
            <a:ext cx="84772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292600"/>
            <a:ext cx="86360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500438"/>
            <a:ext cx="8636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3500438"/>
            <a:ext cx="825500" cy="84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500438"/>
            <a:ext cx="847725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708275"/>
            <a:ext cx="846137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08275"/>
            <a:ext cx="823913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4" name="Picture 20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708275"/>
            <a:ext cx="86360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5" name="Picture 21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916113"/>
            <a:ext cx="823912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6" name="Picture 2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113"/>
            <a:ext cx="823913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67" name="Group 23"/>
          <p:cNvGrpSpPr>
            <a:grpSpLocks/>
          </p:cNvGrpSpPr>
          <p:nvPr/>
        </p:nvGrpSpPr>
        <p:grpSpPr bwMode="auto">
          <a:xfrm>
            <a:off x="5364163" y="1916113"/>
            <a:ext cx="823912" cy="841375"/>
            <a:chOff x="1247" y="1117"/>
            <a:chExt cx="519" cy="530"/>
          </a:xfrm>
        </p:grpSpPr>
        <p:pic>
          <p:nvPicPr>
            <p:cNvPr id="6168" name="Picture 24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1117"/>
              <a:ext cx="519" cy="5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69" name="Rectangle 25"/>
            <p:cNvSpPr>
              <a:spLocks noChangeArrowheads="1"/>
            </p:cNvSpPr>
            <p:nvPr/>
          </p:nvSpPr>
          <p:spPr bwMode="auto">
            <a:xfrm>
              <a:off x="1292" y="1480"/>
              <a:ext cx="136" cy="136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6170" name="Picture 26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125538"/>
            <a:ext cx="823912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1" name="Picture 27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5538"/>
            <a:ext cx="858838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2" name="Picture 28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125538"/>
            <a:ext cx="833437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3" name="Picture 29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33375"/>
            <a:ext cx="823912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4" name="Picture 30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3375"/>
            <a:ext cx="8636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5" name="Picture 31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33375"/>
            <a:ext cx="846137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6" name="Picture 32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732088"/>
            <a:ext cx="823913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7" name="Picture 33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708275"/>
            <a:ext cx="833437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8" name="Picture 34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2708275"/>
            <a:ext cx="84772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9" name="Picture 35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3514725"/>
            <a:ext cx="833438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0" name="Picture 36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5" y="3500438"/>
            <a:ext cx="846138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1" name="Picture 37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3500438"/>
            <a:ext cx="823912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2" name="Picture 38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4292600"/>
            <a:ext cx="83185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3" name="Picture 39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4292600"/>
            <a:ext cx="8255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4" name="Picture 40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4292600"/>
            <a:ext cx="815975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5" name="Picture 41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5084763"/>
            <a:ext cx="8286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6" name="Picture 42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63" y="5084763"/>
            <a:ext cx="8318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7" name="Picture 43" descr="axe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3132138" y="2708275"/>
            <a:ext cx="73183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8" name="Picture 44" descr="axe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2339975" y="2708275"/>
            <a:ext cx="73183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9" name="Picture 45" descr="axe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1547813" y="2708275"/>
            <a:ext cx="73183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0" name="Picture 46" descr="axe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1547813" y="3500438"/>
            <a:ext cx="73183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1" name="Picture 47" descr="axe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2339975" y="3500438"/>
            <a:ext cx="73183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2" name="Picture 48" descr="axe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6300788" y="5876925"/>
            <a:ext cx="73183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3" name="Picture 49" descr="axe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6300788" y="5084763"/>
            <a:ext cx="73183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4" name="Picture 50" descr="axe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5508625" y="5949950"/>
            <a:ext cx="73183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5" name="Picture 51" descr="axe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4643438" y="5949950"/>
            <a:ext cx="73183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6" name="Picture 52" descr="axe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3924300" y="5949950"/>
            <a:ext cx="73183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7" name="Picture 53" descr="axe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3119438" y="5949950"/>
            <a:ext cx="73183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8" name="Picture 54" descr="axe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5508625" y="5084763"/>
            <a:ext cx="73183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9" name="Picture 55" descr="axe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4716463" y="5084763"/>
            <a:ext cx="73183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00" name="Picture 56" descr="axe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3924300" y="5084763"/>
            <a:ext cx="73183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01" name="Picture 57" descr="axe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6300788" y="4292600"/>
            <a:ext cx="73183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02" name="Picture 58" descr="axe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5508625" y="4292600"/>
            <a:ext cx="73183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03" name="Picture 59" descr="axe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4703763" y="4292600"/>
            <a:ext cx="73183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04" name="Picture 60" descr="axe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3924300" y="4292600"/>
            <a:ext cx="73183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05" name="Picture 61" descr="axe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5508625" y="3500438"/>
            <a:ext cx="73183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06" name="Picture 62" descr="axe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4716463" y="3500438"/>
            <a:ext cx="73183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07" name="Picture 63" descr="axe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3924300" y="3500438"/>
            <a:ext cx="73183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08" name="Picture 64" descr="axe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5508625" y="2708275"/>
            <a:ext cx="73183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09" name="Picture 65" descr="axe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4703763" y="2708275"/>
            <a:ext cx="73183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10" name="Picture 66" descr="axe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3911600" y="2708275"/>
            <a:ext cx="73183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11" name="Picture 67" descr="axe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5508625" y="1916113"/>
            <a:ext cx="73183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12" name="Picture 68" descr="axe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4643438" y="1916113"/>
            <a:ext cx="73183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13" name="Picture 69" descr="axe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3924300" y="1916113"/>
            <a:ext cx="73183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14" name="Picture 70" descr="axe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5508625" y="1125538"/>
            <a:ext cx="73183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15" name="Picture 71" descr="axe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4716463" y="1125538"/>
            <a:ext cx="73183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16" name="Picture 72" descr="axe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3924300" y="1125538"/>
            <a:ext cx="73183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17" name="Picture 73" descr="axe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5508625" y="333375"/>
            <a:ext cx="73183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18" name="Picture 74" descr="axe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4716463" y="333375"/>
            <a:ext cx="73183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19" name="Picture 75" descr="axe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3911600" y="333375"/>
            <a:ext cx="73183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20" name="Picture 76" descr="axe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3132138" y="3500438"/>
            <a:ext cx="73183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21" name="Picture 77" descr="axe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3132138" y="4292600"/>
            <a:ext cx="73183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22" name="Picture 78" descr="axe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2339975" y="4292600"/>
            <a:ext cx="73183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23" name="Picture 79" descr="axe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1547813" y="4292600"/>
            <a:ext cx="73183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24" name="Picture 80" descr="axe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2339975" y="5084763"/>
            <a:ext cx="73183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25" name="Picture 81" descr="axe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4239">
            <a:off x="1547813" y="5084763"/>
            <a:ext cx="73183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26" name="Picture 82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989138"/>
            <a:ext cx="7191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27" name="Picture 83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0" y="1989138"/>
            <a:ext cx="7191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28" name="Picture 84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196975"/>
            <a:ext cx="719138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29" name="Picture 85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04813"/>
            <a:ext cx="7191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30" name="Picture 86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196975"/>
            <a:ext cx="719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31" name="Picture 87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11550"/>
            <a:ext cx="719137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32" name="Picture 88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365625"/>
            <a:ext cx="719138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33" name="Picture 89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781300"/>
            <a:ext cx="719137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34" name="Picture 90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5949950"/>
            <a:ext cx="719137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35" name="Picture 91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781300"/>
            <a:ext cx="719138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36" name="Picture 92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404813"/>
            <a:ext cx="719138" cy="7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37" name="Picture 93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500438"/>
            <a:ext cx="7191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38" name="Picture 94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989138"/>
            <a:ext cx="7191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39" name="Picture 95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365625"/>
            <a:ext cx="719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0" name="Picture 96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157788"/>
            <a:ext cx="719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1" name="Picture 97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365625"/>
            <a:ext cx="719137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2" name="Picture 98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782888"/>
            <a:ext cx="719138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3" name="Picture 99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196975"/>
            <a:ext cx="71913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4" name="Picture 100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404813"/>
            <a:ext cx="719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5" name="Picture 101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781300"/>
            <a:ext cx="71913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" name="Picture 102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365625"/>
            <a:ext cx="719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7" name="Picture 103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365625"/>
            <a:ext cx="71913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8" name="Picture 104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157788"/>
            <a:ext cx="719137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9" name="Picture 105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157788"/>
            <a:ext cx="7191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50" name="Picture 106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949950"/>
            <a:ext cx="719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51" name="Picture 107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6022975"/>
            <a:ext cx="71913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52" name="Picture 108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365625"/>
            <a:ext cx="719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53" name="Picture 109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949950"/>
            <a:ext cx="71913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54" name="Picture 110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573463"/>
            <a:ext cx="7191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55" name="Picture 111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365625"/>
            <a:ext cx="71913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56" name="Picture 112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781300"/>
            <a:ext cx="71913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57" name="Picture 113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781300"/>
            <a:ext cx="719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58" name="Picture 114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573463"/>
            <a:ext cx="719137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59" name="Picture 115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573463"/>
            <a:ext cx="7191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60" name="Picture 116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157788"/>
            <a:ext cx="7191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61" name="Picture 117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573463"/>
            <a:ext cx="719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62" name="Picture 118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157788"/>
            <a:ext cx="719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63" name="Picture 119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157788"/>
            <a:ext cx="7191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64" name="Picture 120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6022975"/>
            <a:ext cx="719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266" name="Group 122"/>
          <p:cNvGrpSpPr>
            <a:grpSpLocks/>
          </p:cNvGrpSpPr>
          <p:nvPr/>
        </p:nvGrpSpPr>
        <p:grpSpPr bwMode="auto">
          <a:xfrm>
            <a:off x="6588125" y="692150"/>
            <a:ext cx="2376488" cy="717550"/>
            <a:chOff x="4263" y="210"/>
            <a:chExt cx="1497" cy="452"/>
          </a:xfrm>
        </p:grpSpPr>
        <p:pic>
          <p:nvPicPr>
            <p:cNvPr id="6267" name="Picture 123"/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" y="210"/>
              <a:ext cx="453" cy="4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68" name="Text Box 124"/>
            <p:cNvSpPr txBox="1">
              <a:spLocks noChangeArrowheads="1"/>
            </p:cNvSpPr>
            <p:nvPr/>
          </p:nvSpPr>
          <p:spPr bwMode="auto">
            <a:xfrm>
              <a:off x="4695" y="255"/>
              <a:ext cx="10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Bookman Old Style" pitchFamily="18" charset="0"/>
                </a:rPr>
                <a:t>40 points</a:t>
              </a:r>
            </a:p>
          </p:txBody>
        </p:sp>
      </p:grpSp>
      <p:grpSp>
        <p:nvGrpSpPr>
          <p:cNvPr id="6269" name="Group 125"/>
          <p:cNvGrpSpPr>
            <a:grpSpLocks/>
          </p:cNvGrpSpPr>
          <p:nvPr/>
        </p:nvGrpSpPr>
        <p:grpSpPr bwMode="auto">
          <a:xfrm>
            <a:off x="6588125" y="1557338"/>
            <a:ext cx="2411413" cy="719137"/>
            <a:chOff x="4150" y="709"/>
            <a:chExt cx="1519" cy="453"/>
          </a:xfrm>
        </p:grpSpPr>
        <p:pic>
          <p:nvPicPr>
            <p:cNvPr id="6270" name="Picture 126"/>
            <p:cNvPicPr>
              <a:picLocks noChangeAspect="1" noChangeArrowheads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709"/>
              <a:ext cx="453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71" name="Text Box 127"/>
            <p:cNvSpPr txBox="1">
              <a:spLocks noChangeArrowheads="1"/>
            </p:cNvSpPr>
            <p:nvPr/>
          </p:nvSpPr>
          <p:spPr bwMode="auto">
            <a:xfrm>
              <a:off x="4604" y="799"/>
              <a:ext cx="10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Bookman Old Style" pitchFamily="18" charset="0"/>
                </a:rPr>
                <a:t>25 points</a:t>
              </a:r>
            </a:p>
          </p:txBody>
        </p:sp>
      </p:grpSp>
      <p:grpSp>
        <p:nvGrpSpPr>
          <p:cNvPr id="6272" name="Group 128"/>
          <p:cNvGrpSpPr>
            <a:grpSpLocks/>
          </p:cNvGrpSpPr>
          <p:nvPr/>
        </p:nvGrpSpPr>
        <p:grpSpPr bwMode="auto">
          <a:xfrm>
            <a:off x="6588125" y="2420938"/>
            <a:ext cx="2411413" cy="719137"/>
            <a:chOff x="4150" y="1253"/>
            <a:chExt cx="1519" cy="453"/>
          </a:xfrm>
        </p:grpSpPr>
        <p:pic>
          <p:nvPicPr>
            <p:cNvPr id="6273" name="Picture 129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1253"/>
              <a:ext cx="453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74" name="Text Box 130"/>
            <p:cNvSpPr txBox="1">
              <a:spLocks noChangeArrowheads="1"/>
            </p:cNvSpPr>
            <p:nvPr/>
          </p:nvSpPr>
          <p:spPr bwMode="auto">
            <a:xfrm>
              <a:off x="4604" y="1298"/>
              <a:ext cx="10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Bookman Old Style" pitchFamily="18" charset="0"/>
                </a:rPr>
                <a:t>10 points</a:t>
              </a:r>
            </a:p>
          </p:txBody>
        </p:sp>
      </p:grpSp>
      <p:grpSp>
        <p:nvGrpSpPr>
          <p:cNvPr id="6275" name="Group 131"/>
          <p:cNvGrpSpPr>
            <a:grpSpLocks/>
          </p:cNvGrpSpPr>
          <p:nvPr/>
        </p:nvGrpSpPr>
        <p:grpSpPr bwMode="auto">
          <a:xfrm>
            <a:off x="6588125" y="3284538"/>
            <a:ext cx="2317750" cy="709612"/>
            <a:chOff x="4150" y="1797"/>
            <a:chExt cx="1460" cy="447"/>
          </a:xfrm>
        </p:grpSpPr>
        <p:pic>
          <p:nvPicPr>
            <p:cNvPr id="6276" name="Picture 132"/>
            <p:cNvPicPr>
              <a:picLocks noChangeAspect="1" noChangeArrowheads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1797"/>
              <a:ext cx="453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77" name="Text Box 133"/>
            <p:cNvSpPr txBox="1">
              <a:spLocks noChangeArrowheads="1"/>
            </p:cNvSpPr>
            <p:nvPr/>
          </p:nvSpPr>
          <p:spPr bwMode="auto">
            <a:xfrm>
              <a:off x="4649" y="1797"/>
              <a:ext cx="96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32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man Old Style" pitchFamily="18" charset="0"/>
                </a:rPr>
                <a:t>-</a:t>
              </a:r>
              <a:r>
                <a:rPr lang="en-GB" altLang="en-US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man Old Style" pitchFamily="18" charset="0"/>
                </a:rPr>
                <a:t>20 men</a:t>
              </a:r>
            </a:p>
          </p:txBody>
        </p:sp>
      </p:grpSp>
      <p:sp>
        <p:nvSpPr>
          <p:cNvPr id="6278" name="Text Box 134"/>
          <p:cNvSpPr txBox="1">
            <a:spLocks noChangeArrowheads="1"/>
          </p:cNvSpPr>
          <p:nvPr/>
        </p:nvSpPr>
        <p:spPr bwMode="auto">
          <a:xfrm>
            <a:off x="7092950" y="4149725"/>
            <a:ext cx="186781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You start </a:t>
            </a:r>
          </a:p>
          <a:p>
            <a:r>
              <a:rPr lang="en-GB" alt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    with</a:t>
            </a:r>
          </a:p>
          <a:p>
            <a:r>
              <a:rPr lang="en-GB" alt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 </a:t>
            </a:r>
            <a:r>
              <a:rPr lang="en-GB" alt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40 </a:t>
            </a:r>
            <a:r>
              <a:rPr lang="en-GB" alt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men.</a:t>
            </a:r>
          </a:p>
        </p:txBody>
      </p:sp>
      <p:sp>
        <p:nvSpPr>
          <p:cNvPr id="6279" name="Text Box 135"/>
          <p:cNvSpPr txBox="1">
            <a:spLocks noChangeArrowheads="1"/>
          </p:cNvSpPr>
          <p:nvPr/>
        </p:nvSpPr>
        <p:spPr bwMode="auto">
          <a:xfrm>
            <a:off x="6564313" y="0"/>
            <a:ext cx="25796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SCORING:</a:t>
            </a:r>
          </a:p>
        </p:txBody>
      </p:sp>
      <p:grpSp>
        <p:nvGrpSpPr>
          <p:cNvPr id="6280" name="Group 136"/>
          <p:cNvGrpSpPr>
            <a:grpSpLocks/>
          </p:cNvGrpSpPr>
          <p:nvPr/>
        </p:nvGrpSpPr>
        <p:grpSpPr bwMode="auto">
          <a:xfrm>
            <a:off x="7667625" y="5661025"/>
            <a:ext cx="1012825" cy="1008063"/>
            <a:chOff x="4830" y="3566"/>
            <a:chExt cx="638" cy="635"/>
          </a:xfrm>
        </p:grpSpPr>
        <p:sp>
          <p:nvSpPr>
            <p:cNvPr id="6281" name="AutoShape 13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830" y="3566"/>
              <a:ext cx="635" cy="635"/>
            </a:xfrm>
            <a:prstGeom prst="actionButtonForwardNex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282" name="Text Box 138"/>
            <p:cNvSpPr txBox="1">
              <a:spLocks noChangeArrowheads="1"/>
            </p:cNvSpPr>
            <p:nvPr/>
          </p:nvSpPr>
          <p:spPr bwMode="auto">
            <a:xfrm>
              <a:off x="4830" y="3748"/>
              <a:ext cx="63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man Old Style" pitchFamily="18" charset="0"/>
                </a:rPr>
                <a:t>PLAY</a:t>
              </a:r>
              <a:endParaRPr lang="en-GB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endParaRPr>
            </a:p>
          </p:txBody>
        </p:sp>
      </p:grpSp>
      <p:grpSp>
        <p:nvGrpSpPr>
          <p:cNvPr id="6283" name="Group 139"/>
          <p:cNvGrpSpPr>
            <a:grpSpLocks/>
          </p:cNvGrpSpPr>
          <p:nvPr/>
        </p:nvGrpSpPr>
        <p:grpSpPr bwMode="auto">
          <a:xfrm>
            <a:off x="323850" y="404813"/>
            <a:ext cx="8820150" cy="4103687"/>
            <a:chOff x="204" y="164"/>
            <a:chExt cx="5556" cy="2585"/>
          </a:xfrm>
        </p:grpSpPr>
        <p:grpSp>
          <p:nvGrpSpPr>
            <p:cNvPr id="6284" name="Group 140"/>
            <p:cNvGrpSpPr>
              <a:grpSpLocks/>
            </p:cNvGrpSpPr>
            <p:nvPr/>
          </p:nvGrpSpPr>
          <p:grpSpPr bwMode="auto">
            <a:xfrm>
              <a:off x="204" y="164"/>
              <a:ext cx="1633" cy="1678"/>
              <a:chOff x="204" y="210"/>
              <a:chExt cx="1633" cy="1766"/>
            </a:xfrm>
          </p:grpSpPr>
          <p:sp>
            <p:nvSpPr>
              <p:cNvPr id="6285" name="WordArt 141"/>
              <p:cNvSpPr>
                <a:spLocks noChangeArrowheads="1" noChangeShapeType="1" noTextEdit="1"/>
              </p:cNvSpPr>
              <p:nvPr/>
            </p:nvSpPr>
            <p:spPr bwMode="auto">
              <a:xfrm rot="499709">
                <a:off x="431" y="210"/>
                <a:ext cx="1406" cy="979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CanDown">
                  <a:avLst>
                    <a:gd name="adj" fmla="val 10727"/>
                  </a:avLst>
                </a:prstTxWarp>
              </a:bodyPr>
              <a:lstStyle/>
              <a:p>
                <a:pPr algn="ctr"/>
                <a:r>
                  <a:rPr lang="en-GB" sz="6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Blackadder ITC"/>
                  </a:rPr>
                  <a:t>Atlantic</a:t>
                </a:r>
              </a:p>
              <a:p>
                <a:pPr algn="ctr"/>
                <a:r>
                  <a:rPr lang="en-GB" sz="6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Blackadder ITC"/>
                  </a:rPr>
                  <a:t>Ocean</a:t>
                </a:r>
              </a:p>
            </p:txBody>
          </p:sp>
          <p:pic>
            <p:nvPicPr>
              <p:cNvPr id="6286" name="Picture 142" descr="sea dragon"/>
              <p:cNvPicPr>
                <a:picLocks noChangeAspect="1" noChangeArrowheads="1"/>
              </p:cNvPicPr>
              <p:nvPr/>
            </p:nvPicPr>
            <p:blipFill>
              <a:blip r:embed="rId4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" y="1207"/>
                <a:ext cx="1588" cy="7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287" name="Group 143"/>
            <p:cNvGrpSpPr>
              <a:grpSpLocks/>
            </p:cNvGrpSpPr>
            <p:nvPr/>
          </p:nvGrpSpPr>
          <p:grpSpPr bwMode="auto">
            <a:xfrm>
              <a:off x="3875" y="1162"/>
              <a:ext cx="1885" cy="1587"/>
              <a:chOff x="-159" y="2568"/>
              <a:chExt cx="1885" cy="1587"/>
            </a:xfrm>
          </p:grpSpPr>
          <p:sp>
            <p:nvSpPr>
              <p:cNvPr id="6288" name="Text Box 144"/>
              <p:cNvSpPr txBox="1">
                <a:spLocks noChangeArrowheads="1"/>
              </p:cNvSpPr>
              <p:nvPr/>
            </p:nvSpPr>
            <p:spPr bwMode="auto">
              <a:xfrm rot="-454711">
                <a:off x="-159" y="2568"/>
                <a:ext cx="1885" cy="6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6000" b="0">
                    <a:latin typeface="Blackadder ITC" pitchFamily="82" charset="0"/>
                  </a:rPr>
                  <a:t>North Sea</a:t>
                </a:r>
              </a:p>
            </p:txBody>
          </p:sp>
          <p:pic>
            <p:nvPicPr>
              <p:cNvPr id="6289" name="Picture 145" descr="whale tail"/>
              <p:cNvPicPr>
                <a:picLocks noChangeAspect="1" noChangeArrowheads="1"/>
              </p:cNvPicPr>
              <p:nvPr/>
            </p:nvPicPr>
            <p:blipFill>
              <a:blip r:embed="rId4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7" y="3339"/>
                <a:ext cx="777" cy="8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6290" name="Picture 146" descr="boat_005sm_w"/>
          <p:cNvPicPr>
            <a:picLocks noChangeAspect="1" noChangeArrowheads="1" noCrop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613" y="0"/>
            <a:ext cx="1044575" cy="104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91" name="Text Box 147"/>
          <p:cNvSpPr txBox="1">
            <a:spLocks noChangeArrowheads="1"/>
          </p:cNvSpPr>
          <p:nvPr/>
        </p:nvSpPr>
        <p:spPr bwMode="auto">
          <a:xfrm>
            <a:off x="7235825" y="736600"/>
            <a:ext cx="1786066" cy="10772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0"/>
            <a:r>
              <a:rPr lang="en-GB" altLang="en-US" sz="3200" dirty="0">
                <a:solidFill>
                  <a:srgbClr val="FF0000"/>
                </a:solidFill>
                <a:latin typeface="Berlin Sans FB Demi" pitchFamily="34" charset="0"/>
              </a:rPr>
              <a:t>Attack a</a:t>
            </a:r>
          </a:p>
          <a:p>
            <a:pPr lvl="0"/>
            <a:r>
              <a:rPr lang="en-GB" altLang="en-US" sz="3200" dirty="0">
                <a:solidFill>
                  <a:srgbClr val="FF0000"/>
                </a:solidFill>
                <a:latin typeface="Berlin Sans FB Demi" pitchFamily="34" charset="0"/>
              </a:rPr>
              <a:t>Square!</a:t>
            </a:r>
          </a:p>
        </p:txBody>
      </p:sp>
      <p:grpSp>
        <p:nvGrpSpPr>
          <p:cNvPr id="6292" name="Group 148"/>
          <p:cNvGrpSpPr>
            <a:grpSpLocks/>
          </p:cNvGrpSpPr>
          <p:nvPr/>
        </p:nvGrpSpPr>
        <p:grpSpPr bwMode="auto">
          <a:xfrm>
            <a:off x="0" y="5949950"/>
            <a:ext cx="2700338" cy="908050"/>
            <a:chOff x="0" y="3748"/>
            <a:chExt cx="1452" cy="572"/>
          </a:xfrm>
        </p:grpSpPr>
        <p:sp>
          <p:nvSpPr>
            <p:cNvPr id="6293" name="AutoShape 149"/>
            <p:cNvSpPr>
              <a:spLocks noChangeArrowheads="1"/>
            </p:cNvSpPr>
            <p:nvPr/>
          </p:nvSpPr>
          <p:spPr bwMode="auto">
            <a:xfrm>
              <a:off x="0" y="3759"/>
              <a:ext cx="1452" cy="561"/>
            </a:xfrm>
            <a:prstGeom prst="flowChartDocument">
              <a:avLst/>
            </a:prstGeom>
            <a:gradFill rotWithShape="1">
              <a:gsLst>
                <a:gs pos="0">
                  <a:srgbClr val="CC99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294" name="Text Box 150"/>
            <p:cNvSpPr txBox="1">
              <a:spLocks noChangeArrowheads="1"/>
            </p:cNvSpPr>
            <p:nvPr/>
          </p:nvSpPr>
          <p:spPr bwMode="auto">
            <a:xfrm>
              <a:off x="0" y="3748"/>
              <a:ext cx="1301" cy="44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4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GAME X</a:t>
              </a:r>
            </a:p>
          </p:txBody>
        </p:sp>
      </p:grpSp>
      <p:sp>
        <p:nvSpPr>
          <p:cNvPr id="6295" name="AutoShape 15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596188" y="5661025"/>
            <a:ext cx="1081087" cy="1008063"/>
          </a:xfrm>
          <a:prstGeom prst="actionButtonForwardNext">
            <a:avLst/>
          </a:prstGeom>
          <a:solidFill>
            <a:srgbClr val="0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1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NEW</a:t>
            </a:r>
          </a:p>
          <a:p>
            <a:pPr algn="ctr"/>
            <a:r>
              <a:rPr lang="en-GB" altLang="en-US" sz="21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GAME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62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62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62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62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62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62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62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62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62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62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7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7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6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7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1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0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0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79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6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 nodeType="clickPar">
                      <p:stCondLst>
                        <p:cond delay="0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0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0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80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 nodeType="clickPar">
                      <p:stCondLst>
                        <p:cond delay="0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9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0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20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 nodeType="clickPar">
                      <p:stCondLst>
                        <p:cond delay="0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8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0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20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 nodeType="clickPar">
                      <p:stCondLst>
                        <p:cond delay="0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7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20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20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 nodeType="clickPar">
                      <p:stCondLst>
                        <p:cond delay="0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6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0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20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 nodeType="clickPar">
                      <p:stCondLst>
                        <p:cond delay="0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6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5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000"/>
                                        <p:tgtEl>
                                          <p:spTgt spid="6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2000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000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 nodeType="clickPar">
                      <p:stCondLst>
                        <p:cond delay="0"/>
                      </p:stCondLst>
                      <p:childTnLst>
                        <p:par>
                          <p:cTn id="2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4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2000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2000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2000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 nodeType="clickPar">
                      <p:stCondLst>
                        <p:cond delay="0"/>
                      </p:stCondLst>
                      <p:childTnLst>
                        <p:par>
                          <p:cTn id="2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3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20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2000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2000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000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 nodeType="clickPar">
                      <p:stCondLst>
                        <p:cond delay="0"/>
                      </p:stCondLst>
                      <p:childTnLst>
                        <p:par>
                          <p:cTn id="2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6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6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6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2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2000"/>
                                        <p:tgtEl>
                                          <p:spTgt spid="6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2000"/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2000"/>
                                        <p:tgtEl>
                                          <p:spTgt spid="6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2000"/>
                                        <p:tgtEl>
                                          <p:spTgt spid="6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 nodeType="clickPar">
                      <p:stCondLst>
                        <p:cond delay="0"/>
                      </p:stCondLst>
                      <p:childTnLst>
                        <p:par>
                          <p:cTn id="3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6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6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1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20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2000"/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000"/>
                                        <p:tgtEl>
                                          <p:spTgt spid="6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000"/>
                                        <p:tgtEl>
                                          <p:spTgt spid="6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6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 nodeType="clickPar">
                      <p:stCondLst>
                        <p:cond delay="0"/>
                      </p:stCondLst>
                      <p:childTnLst>
                        <p:par>
                          <p:cTn id="3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6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0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2000"/>
                                        <p:tgtEl>
                                          <p:spTgt spid="6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" dur="2000"/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2000"/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2000"/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5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6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 nodeType="clickPar">
                      <p:stCondLst>
                        <p:cond delay="0"/>
                      </p:stCondLst>
                      <p:childTnLst>
                        <p:par>
                          <p:cTn id="3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6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6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6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9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2000"/>
                                        <p:tgtEl>
                                          <p:spTgt spid="6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2000"/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2000"/>
                                        <p:tgtEl>
                                          <p:spTgt spid="6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2000"/>
                                        <p:tgtEl>
                                          <p:spTgt spid="6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6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6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 nodeType="clickPar">
                      <p:stCondLst>
                        <p:cond delay="0"/>
                      </p:stCondLst>
                      <p:childTnLst>
                        <p:par>
                          <p:cTn id="3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6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6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6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8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2000"/>
                                        <p:tgtEl>
                                          <p:spTgt spid="6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2000"/>
                                        <p:tgtEl>
                                          <p:spTgt spid="6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2000"/>
                                        <p:tgtEl>
                                          <p:spTgt spid="6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000"/>
                                        <p:tgtEl>
                                          <p:spTgt spid="6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5" dur="100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7"/>
                  </p:tgtEl>
                </p:cond>
              </p:nextCondLst>
            </p:seq>
            <p:seq concurrent="1" nextAc="seek">
              <p:cTn id="378" restart="whenNotActive" fill="hold" evtFilter="cancelBubble" nodeType="interactiveSeq">
                <p:stCondLst>
                  <p:cond evt="onClick" delay="0">
                    <p:tgtEl>
                      <p:spTgt spid="6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9" fill="hold" nodeType="clickPar">
                      <p:stCondLst>
                        <p:cond delay="0"/>
                      </p:stCondLst>
                      <p:childTnLst>
                        <p:par>
                          <p:cTn id="3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6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6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6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7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8" dur="2000"/>
                                        <p:tgtEl>
                                          <p:spTgt spid="6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9" dur="2000"/>
                                        <p:tgtEl>
                                          <p:spTgt spid="6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000"/>
                                        <p:tgtEl>
                                          <p:spTgt spid="6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2000"/>
                                        <p:tgtEl>
                                          <p:spTgt spid="6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4" dur="100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100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8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6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 nodeType="clickPar">
                      <p:stCondLst>
                        <p:cond delay="0"/>
                      </p:stCondLst>
                      <p:childTnLst>
                        <p:par>
                          <p:cTn id="3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6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7" dur="2000"/>
                                        <p:tgtEl>
                                          <p:spTgt spid="6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8" dur="2000"/>
                                        <p:tgtEl>
                                          <p:spTgt spid="6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2000"/>
                                        <p:tgtEl>
                                          <p:spTgt spid="6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2000"/>
                                        <p:tgtEl>
                                          <p:spTgt spid="6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3" dur="1000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1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6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 nodeType="clickPar">
                      <p:stCondLst>
                        <p:cond delay="0"/>
                      </p:stCondLst>
                      <p:childTnLst>
                        <p:par>
                          <p:cTn id="4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5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6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5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2000"/>
                                        <p:tgtEl>
                                          <p:spTgt spid="6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7" dur="2000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2000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2000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0"/>
                  </p:tgtEl>
                </p:cond>
              </p:nextCondLst>
            </p:seq>
            <p:seq concurrent="1" nextAc="seek">
              <p:cTn id="435" restart="whenNotActive" fill="hold" evtFilter="cancelBubble" nodeType="interactiveSeq">
                <p:stCondLst>
                  <p:cond evt="onClick" delay="0">
                    <p:tgtEl>
                      <p:spTgt spid="6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6" fill="hold" nodeType="clickPar">
                      <p:stCondLst>
                        <p:cond delay="0"/>
                      </p:stCondLst>
                      <p:childTnLst>
                        <p:par>
                          <p:cTn id="4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0" dur="500" fill="hold"/>
                                        <p:tgtEl>
                                          <p:spTgt spid="6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2" dur="500"/>
                                        <p:tgtEl>
                                          <p:spTgt spid="6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4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2000"/>
                                        <p:tgtEl>
                                          <p:spTgt spid="6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6" dur="2000"/>
                                        <p:tgtEl>
                                          <p:spTgt spid="6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2000"/>
                                        <p:tgtEl>
                                          <p:spTgt spid="6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2000"/>
                                        <p:tgtEl>
                                          <p:spTgt spid="6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9"/>
                  </p:tgtEl>
                </p:cond>
              </p:nextCondLst>
            </p:seq>
            <p:seq concurrent="1" nextAc="seek">
              <p:cTn id="454" restart="whenNotActive" fill="hold" evtFilter="cancelBubble" nodeType="interactiveSeq">
                <p:stCondLst>
                  <p:cond evt="onClick" delay="0">
                    <p:tgtEl>
                      <p:spTgt spid="6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5" fill="hold" nodeType="clickPar">
                      <p:stCondLst>
                        <p:cond delay="0"/>
                      </p:stCondLst>
                      <p:childTnLst>
                        <p:par>
                          <p:cTn id="4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6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6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6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3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4" dur="2000"/>
                                        <p:tgtEl>
                                          <p:spTgt spid="6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5" dur="2000"/>
                                        <p:tgtEl>
                                          <p:spTgt spid="6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2000"/>
                                        <p:tgtEl>
                                          <p:spTgt spid="6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000"/>
                                        <p:tgtEl>
                                          <p:spTgt spid="6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2"/>
                  </p:tgtEl>
                </p:cond>
              </p:nextCondLst>
            </p:seq>
            <p:seq concurrent="1" nextAc="seek">
              <p:cTn id="473" restart="whenNotActive" fill="hold" evtFilter="cancelBubble" nodeType="interactiveSeq">
                <p:stCondLst>
                  <p:cond evt="onClick" delay="0">
                    <p:tgtEl>
                      <p:spTgt spid="6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4" fill="hold" nodeType="clickPar">
                      <p:stCondLst>
                        <p:cond delay="0"/>
                      </p:stCondLst>
                      <p:childTnLst>
                        <p:par>
                          <p:cTn id="4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8" dur="500" fill="hold"/>
                                        <p:tgtEl>
                                          <p:spTgt spid="6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500" fill="hold"/>
                                        <p:tgtEl>
                                          <p:spTgt spid="6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0" dur="500"/>
                                        <p:tgtEl>
                                          <p:spTgt spid="6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2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3" dur="2000"/>
                                        <p:tgtEl>
                                          <p:spTgt spid="6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4" dur="2000"/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000"/>
                                        <p:tgtEl>
                                          <p:spTgt spid="6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2000"/>
                                        <p:tgtEl>
                                          <p:spTgt spid="6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9" dur="1000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1000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3"/>
                  </p:tgtEl>
                </p:cond>
              </p:nextCondLst>
            </p:seq>
            <p:seq concurrent="1" nextAc="seek">
              <p:cTn id="492" restart="whenNotActive" fill="hold" evtFilter="cancelBubble" nodeType="interactiveSeq">
                <p:stCondLst>
                  <p:cond evt="onClick" delay="0">
                    <p:tgtEl>
                      <p:spTgt spid="6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3" fill="hold" nodeType="clickPar">
                      <p:stCondLst>
                        <p:cond delay="0"/>
                      </p:stCondLst>
                      <p:childTnLst>
                        <p:par>
                          <p:cTn id="4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7" dur="500" fill="hold"/>
                                        <p:tgtEl>
                                          <p:spTgt spid="6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500" fill="hold"/>
                                        <p:tgtEl>
                                          <p:spTgt spid="6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6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1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2" dur="2000"/>
                                        <p:tgtEl>
                                          <p:spTgt spid="6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3" dur="2000"/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2000"/>
                                        <p:tgtEl>
                                          <p:spTgt spid="6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2000"/>
                                        <p:tgtEl>
                                          <p:spTgt spid="6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8" dur="1000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1000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4"/>
                  </p:tgtEl>
                </p:cond>
              </p:nextCondLst>
            </p:seq>
            <p:seq concurrent="1" nextAc="seek">
              <p:cTn id="511" restart="whenNotActive" fill="hold" evtFilter="cancelBubble" nodeType="interactiveSeq">
                <p:stCondLst>
                  <p:cond evt="onClick" delay="0">
                    <p:tgtEl>
                      <p:spTgt spid="6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2" fill="hold" nodeType="clickPar">
                      <p:stCondLst>
                        <p:cond delay="0"/>
                      </p:stCondLst>
                      <p:childTnLst>
                        <p:par>
                          <p:cTn id="5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6" dur="500" fill="hold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8" dur="500"/>
                                        <p:tgtEl>
                                          <p:spTgt spid="6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0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2000"/>
                                        <p:tgtEl>
                                          <p:spTgt spid="6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2" dur="2000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2000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2000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7" dur="1000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000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7"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6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 nodeType="clickPar">
                      <p:stCondLst>
                        <p:cond delay="0"/>
                      </p:stCondLst>
                      <p:childTnLst>
                        <p:par>
                          <p:cTn id="5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5" dur="500" fill="hold"/>
                                        <p:tgtEl>
                                          <p:spTgt spid="6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500" fill="hold"/>
                                        <p:tgtEl>
                                          <p:spTgt spid="6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500"/>
                                        <p:tgtEl>
                                          <p:spTgt spid="6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9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0" dur="2000"/>
                                        <p:tgtEl>
                                          <p:spTgt spid="6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1" dur="2000"/>
                                        <p:tgtEl>
                                          <p:spTgt spid="6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000"/>
                                        <p:tgtEl>
                                          <p:spTgt spid="6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000"/>
                                        <p:tgtEl>
                                          <p:spTgt spid="6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6" dur="1000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1000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6"/>
                  </p:tgtEl>
                </p:cond>
              </p:nextCondLst>
            </p:seq>
            <p:seq concurrent="1" nextAc="seek">
              <p:cTn id="549" restart="whenNotActive" fill="hold" evtFilter="cancelBubble" nodeType="interactiveSeq">
                <p:stCondLst>
                  <p:cond evt="onClick" delay="0">
                    <p:tgtEl>
                      <p:spTgt spid="6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0" fill="hold" nodeType="clickPar">
                      <p:stCondLst>
                        <p:cond delay="0"/>
                      </p:stCondLst>
                      <p:childTnLst>
                        <p:par>
                          <p:cTn id="5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4" dur="500" fill="hold"/>
                                        <p:tgtEl>
                                          <p:spTgt spid="6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500" fill="hold"/>
                                        <p:tgtEl>
                                          <p:spTgt spid="6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6" dur="500"/>
                                        <p:tgtEl>
                                          <p:spTgt spid="6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8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9" dur="2000"/>
                                        <p:tgtEl>
                                          <p:spTgt spid="6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0" dur="2000"/>
                                        <p:tgtEl>
                                          <p:spTgt spid="6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2000"/>
                                        <p:tgtEl>
                                          <p:spTgt spid="6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2000"/>
                                        <p:tgtEl>
                                          <p:spTgt spid="6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5" dur="1000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1000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5"/>
                  </p:tgtEl>
                </p:cond>
              </p:nextCondLst>
            </p:seq>
            <p:seq concurrent="1" nextAc="seek">
              <p:cTn id="568" restart="whenNotActive" fill="hold" evtFilter="cancelBubble" nodeType="interactiveSeq">
                <p:stCondLst>
                  <p:cond evt="onClick" delay="0">
                    <p:tgtEl>
                      <p:spTgt spid="6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9" fill="hold" nodeType="clickPar">
                      <p:stCondLst>
                        <p:cond delay="0"/>
                      </p:stCondLst>
                      <p:childTnLst>
                        <p:par>
                          <p:cTn id="5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3" dur="500" fill="hold"/>
                                        <p:tgtEl>
                                          <p:spTgt spid="6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500" fill="hold"/>
                                        <p:tgtEl>
                                          <p:spTgt spid="6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5" dur="500"/>
                                        <p:tgtEl>
                                          <p:spTgt spid="62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7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8" dur="2000"/>
                                        <p:tgtEl>
                                          <p:spTgt spid="6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9" dur="2000"/>
                                        <p:tgtEl>
                                          <p:spTgt spid="6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0" dur="2000"/>
                                        <p:tgtEl>
                                          <p:spTgt spid="6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1" dur="2000"/>
                                        <p:tgtEl>
                                          <p:spTgt spid="6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4" dur="1000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1000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70"/>
                  </p:tgtEl>
                </p:cond>
              </p:nextCondLst>
            </p:seq>
            <p:seq concurrent="1" nextAc="seek">
              <p:cTn id="587" restart="whenNotActive" fill="hold" evtFilter="cancelBubble" nodeType="interactiveSeq">
                <p:stCondLst>
                  <p:cond evt="onClick" delay="0">
                    <p:tgtEl>
                      <p:spTgt spid="6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8" fill="hold" nodeType="clickPar">
                      <p:stCondLst>
                        <p:cond delay="0"/>
                      </p:stCondLst>
                      <p:childTnLst>
                        <p:par>
                          <p:cTn id="5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2" dur="500" fill="hold"/>
                                        <p:tgtEl>
                                          <p:spTgt spid="6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500" fill="hold"/>
                                        <p:tgtEl>
                                          <p:spTgt spid="6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4" dur="500"/>
                                        <p:tgtEl>
                                          <p:spTgt spid="62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6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7" dur="2000"/>
                                        <p:tgtEl>
                                          <p:spTgt spid="6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8" dur="2000"/>
                                        <p:tgtEl>
                                          <p:spTgt spid="6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2000"/>
                                        <p:tgtEl>
                                          <p:spTgt spid="6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2000"/>
                                        <p:tgtEl>
                                          <p:spTgt spid="6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3" dur="1000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1000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71"/>
                  </p:tgtEl>
                </p:cond>
              </p:nextCondLst>
            </p:seq>
            <p:seq concurrent="1" nextAc="seek">
              <p:cTn id="606" restart="whenNotActive" fill="hold" evtFilter="cancelBubble" nodeType="interactiveSeq">
                <p:stCondLst>
                  <p:cond evt="onClick" delay="0">
                    <p:tgtEl>
                      <p:spTgt spid="6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7" fill="hold" nodeType="clickPar">
                      <p:stCondLst>
                        <p:cond delay="0"/>
                      </p:stCondLst>
                      <p:childTnLst>
                        <p:par>
                          <p:cTn id="6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1" dur="500" fill="hold"/>
                                        <p:tgtEl>
                                          <p:spTgt spid="6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500" fill="hold"/>
                                        <p:tgtEl>
                                          <p:spTgt spid="6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3" dur="500"/>
                                        <p:tgtEl>
                                          <p:spTgt spid="62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5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6" dur="2000"/>
                                        <p:tgtEl>
                                          <p:spTgt spid="6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7" dur="2000"/>
                                        <p:tgtEl>
                                          <p:spTgt spid="6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8" dur="2000"/>
                                        <p:tgtEl>
                                          <p:spTgt spid="6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9" dur="2000"/>
                                        <p:tgtEl>
                                          <p:spTgt spid="6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1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2" dur="1000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3" dur="1000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72"/>
                  </p:tgtEl>
                </p:cond>
              </p:nextCondLst>
            </p:seq>
            <p:seq concurrent="1" nextAc="seek">
              <p:cTn id="625" restart="whenNotActive" fill="hold" evtFilter="cancelBubble" nodeType="interactiveSeq">
                <p:stCondLst>
                  <p:cond evt="onClick" delay="0">
                    <p:tgtEl>
                      <p:spTgt spid="6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6" fill="hold" nodeType="clickPar">
                      <p:stCondLst>
                        <p:cond delay="0"/>
                      </p:stCondLst>
                      <p:childTnLst>
                        <p:par>
                          <p:cTn id="6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0" dur="500" fill="hold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500" fill="hold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2" dur="500"/>
                                        <p:tgtEl>
                                          <p:spTgt spid="62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4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5" dur="2000"/>
                                        <p:tgtEl>
                                          <p:spTgt spid="6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6" dur="2000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000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000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0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1" dur="1000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2" dur="1000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75"/>
                  </p:tgtEl>
                </p:cond>
              </p:nextCondLst>
            </p:seq>
            <p:seq concurrent="1" nextAc="seek">
              <p:cTn id="644" restart="whenNotActive" fill="hold" evtFilter="cancelBubble" nodeType="interactiveSeq">
                <p:stCondLst>
                  <p:cond evt="onClick" delay="0">
                    <p:tgtEl>
                      <p:spTgt spid="6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5" fill="hold" nodeType="clickPar">
                      <p:stCondLst>
                        <p:cond delay="0"/>
                      </p:stCondLst>
                      <p:childTnLst>
                        <p:par>
                          <p:cTn id="6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9" dur="500" fill="hold"/>
                                        <p:tgtEl>
                                          <p:spTgt spid="6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0" dur="500" fill="hold"/>
                                        <p:tgtEl>
                                          <p:spTgt spid="6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1" dur="500"/>
                                        <p:tgtEl>
                                          <p:spTgt spid="6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3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4" dur="2000"/>
                                        <p:tgtEl>
                                          <p:spTgt spid="6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5" dur="2000"/>
                                        <p:tgtEl>
                                          <p:spTgt spid="6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6" dur="2000"/>
                                        <p:tgtEl>
                                          <p:spTgt spid="6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2000"/>
                                        <p:tgtEl>
                                          <p:spTgt spid="6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9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1000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1000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74"/>
                  </p:tgtEl>
                </p:cond>
              </p:nextCondLst>
            </p:seq>
            <p:seq concurrent="1" nextAc="seek">
              <p:cTn id="663" restart="whenNotActive" fill="hold" evtFilter="cancelBubble" nodeType="interactiveSeq">
                <p:stCondLst>
                  <p:cond evt="onClick" delay="0">
                    <p:tgtEl>
                      <p:spTgt spid="6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4" fill="hold" nodeType="clickPar">
                      <p:stCondLst>
                        <p:cond delay="0"/>
                      </p:stCondLst>
                      <p:childTnLst>
                        <p:par>
                          <p:cTn id="6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8" dur="500" fill="hold"/>
                                        <p:tgtEl>
                                          <p:spTgt spid="6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9" dur="500" fill="hold"/>
                                        <p:tgtEl>
                                          <p:spTgt spid="6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0" dur="500"/>
                                        <p:tgtEl>
                                          <p:spTgt spid="62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2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3" dur="2000"/>
                                        <p:tgtEl>
                                          <p:spTgt spid="6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4" dur="2000"/>
                                        <p:tgtEl>
                                          <p:spTgt spid="6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5" dur="2000"/>
                                        <p:tgtEl>
                                          <p:spTgt spid="6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6" dur="2000"/>
                                        <p:tgtEl>
                                          <p:spTgt spid="6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8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9" dur="1000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0" dur="1000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73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6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 nodeType="clickPar">
                      <p:stCondLst>
                        <p:cond delay="0"/>
                      </p:stCondLst>
                      <p:childTnLst>
                        <p:par>
                          <p:cTn id="6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500" fill="hold"/>
                                        <p:tgtEl>
                                          <p:spTgt spid="6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500" fill="hold"/>
                                        <p:tgtEl>
                                          <p:spTgt spid="6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9" dur="500"/>
                                        <p:tgtEl>
                                          <p:spTgt spid="62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1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2" dur="2000"/>
                                        <p:tgtEl>
                                          <p:spTgt spid="6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3" dur="2000"/>
                                        <p:tgtEl>
                                          <p:spTgt spid="6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4" dur="2000"/>
                                        <p:tgtEl>
                                          <p:spTgt spid="6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000"/>
                                        <p:tgtEl>
                                          <p:spTgt spid="6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7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8" dur="10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9" dur="10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81"/>
                  </p:tgtEl>
                </p:cond>
              </p:nextCondLst>
            </p:seq>
            <p:seq concurrent="1" nextAc="seek">
              <p:cTn id="701" restart="whenNotActive" fill="hold" evtFilter="cancelBubble" nodeType="interactiveSeq">
                <p:stCondLst>
                  <p:cond evt="onClick" delay="0">
                    <p:tgtEl>
                      <p:spTgt spid="6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2" fill="hold" nodeType="clickPar">
                      <p:stCondLst>
                        <p:cond delay="0"/>
                      </p:stCondLst>
                      <p:childTnLst>
                        <p:par>
                          <p:cTn id="7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6" dur="500" fill="hold"/>
                                        <p:tgtEl>
                                          <p:spTgt spid="6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7" dur="500" fill="hold"/>
                                        <p:tgtEl>
                                          <p:spTgt spid="6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8" dur="500"/>
                                        <p:tgtEl>
                                          <p:spTgt spid="62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0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1" dur="2000"/>
                                        <p:tgtEl>
                                          <p:spTgt spid="6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2" dur="2000"/>
                                        <p:tgtEl>
                                          <p:spTgt spid="6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000"/>
                                        <p:tgtEl>
                                          <p:spTgt spid="6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4" dur="2000"/>
                                        <p:tgtEl>
                                          <p:spTgt spid="6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6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7" dur="10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8" dur="10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82"/>
                  </p:tgtEl>
                </p:cond>
              </p:nextCondLst>
            </p:seq>
            <p:seq concurrent="1" nextAc="seek">
              <p:cTn id="720" restart="whenNotActive" fill="hold" evtFilter="cancelBubble" nodeType="interactiveSeq">
                <p:stCondLst>
                  <p:cond evt="onClick" delay="0">
                    <p:tgtEl>
                      <p:spTgt spid="6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1" fill="hold" nodeType="clickPar">
                      <p:stCondLst>
                        <p:cond delay="0"/>
                      </p:stCondLst>
                      <p:childTnLst>
                        <p:par>
                          <p:cTn id="7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5" dur="500" fill="hold"/>
                                        <p:tgtEl>
                                          <p:spTgt spid="6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6" dur="500" fill="hold"/>
                                        <p:tgtEl>
                                          <p:spTgt spid="6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7" dur="500"/>
                                        <p:tgtEl>
                                          <p:spTgt spid="62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9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0" dur="2000"/>
                                        <p:tgtEl>
                                          <p:spTgt spid="6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1" dur="2000"/>
                                        <p:tgtEl>
                                          <p:spTgt spid="6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2" dur="2000"/>
                                        <p:tgtEl>
                                          <p:spTgt spid="6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3" dur="2000"/>
                                        <p:tgtEl>
                                          <p:spTgt spid="6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5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6" dur="10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7" dur="10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83"/>
                  </p:tgtEl>
                </p:cond>
              </p:nextCondLst>
            </p:seq>
            <p:seq concurrent="1" nextAc="seek">
              <p:cTn id="739" restart="whenNotActive" fill="hold" evtFilter="cancelBubble" nodeType="interactiveSeq">
                <p:stCondLst>
                  <p:cond evt="onClick" delay="0">
                    <p:tgtEl>
                      <p:spTgt spid="6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0" fill="hold" nodeType="clickPar">
                      <p:stCondLst>
                        <p:cond delay="0"/>
                      </p:stCondLst>
                      <p:childTnLst>
                        <p:par>
                          <p:cTn id="7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4" dur="500" fill="hold"/>
                                        <p:tgtEl>
                                          <p:spTgt spid="6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5" dur="500" fill="hold"/>
                                        <p:tgtEl>
                                          <p:spTgt spid="6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6" dur="500"/>
                                        <p:tgtEl>
                                          <p:spTgt spid="62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8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9" dur="2000"/>
                                        <p:tgtEl>
                                          <p:spTgt spid="6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0" dur="2000"/>
                                        <p:tgtEl>
                                          <p:spTgt spid="6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1" dur="2000"/>
                                        <p:tgtEl>
                                          <p:spTgt spid="6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2" dur="2000"/>
                                        <p:tgtEl>
                                          <p:spTgt spid="6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4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5" dur="10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10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84"/>
                  </p:tgtEl>
                </p:cond>
              </p:nextCondLst>
            </p:seq>
            <p:seq concurrent="1" nextAc="seek">
              <p:cTn id="758" restart="whenNotActive" fill="hold" evtFilter="cancelBubble" nodeType="interactiveSeq">
                <p:stCondLst>
                  <p:cond evt="onClick" delay="0">
                    <p:tgtEl>
                      <p:spTgt spid="6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9" fill="hold" nodeType="clickPar">
                      <p:stCondLst>
                        <p:cond delay="0"/>
                      </p:stCondLst>
                      <p:childTnLst>
                        <p:par>
                          <p:cTn id="7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3" dur="500" fill="hold"/>
                                        <p:tgtEl>
                                          <p:spTgt spid="6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500" fill="hold"/>
                                        <p:tgtEl>
                                          <p:spTgt spid="6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5" dur="500"/>
                                        <p:tgtEl>
                                          <p:spTgt spid="62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7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8" dur="2000"/>
                                        <p:tgtEl>
                                          <p:spTgt spid="6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9" dur="2000"/>
                                        <p:tgtEl>
                                          <p:spTgt spid="6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0" dur="2000"/>
                                        <p:tgtEl>
                                          <p:spTgt spid="6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1" dur="2000"/>
                                        <p:tgtEl>
                                          <p:spTgt spid="6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3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4" dur="10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5" dur="10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86"/>
                  </p:tgtEl>
                </p:cond>
              </p:nextCondLst>
            </p:seq>
            <p:seq concurrent="1" nextAc="seek">
              <p:cTn id="777" restart="whenNotActive" fill="hold" evtFilter="cancelBubble" nodeType="interactiveSeq">
                <p:stCondLst>
                  <p:cond evt="onClick" delay="0">
                    <p:tgtEl>
                      <p:spTgt spid="6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8" fill="hold" nodeType="clickPar">
                      <p:stCondLst>
                        <p:cond delay="0"/>
                      </p:stCondLst>
                      <p:childTnLst>
                        <p:par>
                          <p:cTn id="7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2" dur="500" fill="hold"/>
                                        <p:tgtEl>
                                          <p:spTgt spid="6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3" dur="500" fill="hold"/>
                                        <p:tgtEl>
                                          <p:spTgt spid="6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4" dur="500"/>
                                        <p:tgtEl>
                                          <p:spTgt spid="6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6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7" dur="2000"/>
                                        <p:tgtEl>
                                          <p:spTgt spid="6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8" dur="2000"/>
                                        <p:tgtEl>
                                          <p:spTgt spid="6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9" dur="2000"/>
                                        <p:tgtEl>
                                          <p:spTgt spid="6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000"/>
                                        <p:tgtEl>
                                          <p:spTgt spid="6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2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3" dur="10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4" dur="10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85"/>
                  </p:tgtEl>
                </p:cond>
              </p:nextCondLst>
            </p:seq>
            <p:seq concurrent="1" nextAc="seek">
              <p:cTn id="796" restart="whenNotActive" fill="hold" evtFilter="cancelBubble" nodeType="interactiveSeq">
                <p:stCondLst>
                  <p:cond evt="onClick" delay="0">
                    <p:tgtEl>
                      <p:spTgt spid="6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7" fill="hold" nodeType="clickPar">
                      <p:stCondLst>
                        <p:cond delay="0"/>
                      </p:stCondLst>
                      <p:childTnLst>
                        <p:par>
                          <p:cTn id="7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9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0" dur="1000"/>
                                        <p:tgtEl>
                                          <p:spTgt spid="6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1" dur="1000"/>
                                        <p:tgtEl>
                                          <p:spTgt spid="6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2" dur="1000"/>
                                        <p:tgtEl>
                                          <p:spTgt spid="6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5" dur="500"/>
                                        <p:tgtEl>
                                          <p:spTgt spid="6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6" dur="500"/>
                                        <p:tgtEl>
                                          <p:spTgt spid="6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7" dur="500"/>
                                        <p:tgtEl>
                                          <p:spTgt spid="6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0" dur="500"/>
                                        <p:tgtEl>
                                          <p:spTgt spid="6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1" dur="500"/>
                                        <p:tgtEl>
                                          <p:spTgt spid="6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2" dur="500"/>
                                        <p:tgtEl>
                                          <p:spTgt spid="6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5" dur="500"/>
                                        <p:tgtEl>
                                          <p:spTgt spid="6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6" dur="500"/>
                                        <p:tgtEl>
                                          <p:spTgt spid="6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7" dur="500"/>
                                        <p:tgtEl>
                                          <p:spTgt spid="6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0" dur="500"/>
                                        <p:tgtEl>
                                          <p:spTgt spid="6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1" dur="500"/>
                                        <p:tgtEl>
                                          <p:spTgt spid="6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2" dur="500"/>
                                        <p:tgtEl>
                                          <p:spTgt spid="6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5" dur="500"/>
                                        <p:tgtEl>
                                          <p:spTgt spid="6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6" dur="500"/>
                                        <p:tgtEl>
                                          <p:spTgt spid="6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7" dur="500"/>
                                        <p:tgtEl>
                                          <p:spTgt spid="6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500"/>
                                        <p:tgtEl>
                                          <p:spTgt spid="6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500"/>
                                        <p:tgtEl>
                                          <p:spTgt spid="6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2" dur="500"/>
                                        <p:tgtEl>
                                          <p:spTgt spid="6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6" dur="500" fill="hold"/>
                                        <p:tgtEl>
                                          <p:spTgt spid="6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7" dur="500" fill="hold"/>
                                        <p:tgtEl>
                                          <p:spTgt spid="6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8" dur="500"/>
                                        <p:tgtEl>
                                          <p:spTgt spid="6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1" dur="1000"/>
                                        <p:tgtEl>
                                          <p:spTgt spid="6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2" dur="1000" fill="hold"/>
                                        <p:tgtEl>
                                          <p:spTgt spid="6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3" dur="1000" fill="hold"/>
                                        <p:tgtEl>
                                          <p:spTgt spid="6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6" dur="2000"/>
                                        <p:tgtEl>
                                          <p:spTgt spid="6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0" dur="3000"/>
                                        <p:tgtEl>
                                          <p:spTgt spid="6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2" dur="3000" fill="hold"/>
                                        <p:tgtEl>
                                          <p:spTgt spid="62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L -0.22448 0.15231 " pathEditMode="relative" rAng="0" ptsTypes="AA">
                                      <p:cBhvr>
                                        <p:cTn id="854" dur="3000" fill="hold"/>
                                        <p:tgtEl>
                                          <p:spTgt spid="6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3" y="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8" dur="500" fill="hold"/>
                                        <p:tgtEl>
                                          <p:spTgt spid="6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500" fill="hold"/>
                                        <p:tgtEl>
                                          <p:spTgt spid="6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500"/>
                                        <p:tgtEl>
                                          <p:spTgt spid="6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80"/>
                  </p:tgtEl>
                </p:cond>
              </p:nextCondLst>
            </p:seq>
          </p:childTnLst>
        </p:cTn>
      </p:par>
    </p:tnLst>
    <p:bldLst>
      <p:bldP spid="6278" grpId="0"/>
      <p:bldP spid="6278" grpId="1"/>
      <p:bldP spid="6279" grpId="0"/>
      <p:bldP spid="6279" grpId="1"/>
      <p:bldP spid="629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pperplate Gothic Bold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pperplate Gothic Bold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5798</TotalTime>
  <Words>226</Words>
  <Application>Microsoft Macintosh PowerPoint</Application>
  <PresentationFormat>On-screen Show (4:3)</PresentationFormat>
  <Paragraphs>63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Berlin Sans FB Demi</vt:lpstr>
      <vt:lpstr>Blackadder ITC</vt:lpstr>
      <vt:lpstr>Bookman Old Style</vt:lpstr>
      <vt:lpstr>Century Schoolbook</vt:lpstr>
      <vt:lpstr>Copperplate Gothic Bold</vt:lpstr>
      <vt:lpstr>Impact</vt:lpstr>
      <vt:lpstr>Arial</vt:lpstr>
      <vt:lpstr>Default Design</vt:lpstr>
      <vt:lpstr>Instructions:</vt:lpstr>
      <vt:lpstr>The peaceful English coast,      789 AD ...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roj</dc:creator>
  <cp:lastModifiedBy>Microsoft Office User</cp:lastModifiedBy>
  <cp:revision>40</cp:revision>
  <dcterms:created xsi:type="dcterms:W3CDTF">2014-04-18T15:43:06Z</dcterms:created>
  <dcterms:modified xsi:type="dcterms:W3CDTF">2021-04-23T09:13:24Z</dcterms:modified>
</cp:coreProperties>
</file>