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gif" ContentType="image/gif"/>
  <Default Extension="wav" ContentType="audio/wav"/>
  <Default Extension="bin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media/media2.wav" ContentType="audio/x-wav"/>
  <Override PartName="/ppt/media/media3.wav" ContentType="audio/x-wav"/>
  <Override PartName="/ppt/media/media4.wav" ContentType="audio/x-wav"/>
  <Override PartName="/ppt/media/media5.wav" ContentType="audio/x-wav"/>
  <Override PartName="/ppt/media/media6.wav" ContentType="audio/x-wav"/>
  <Override PartName="/ppt/media/media7.wav" ContentType="audio/x-wav"/>
  <Override PartName="/ppt/media/media8.wav" ContentType="audio/x-wav"/>
  <Override PartName="/ppt/media/media9.wav" ContentType="audio/x-wav"/>
  <Override PartName="/ppt/media/media10.wav" ContentType="audio/x-wav"/>
  <Override PartName="/ppt/media/media11.wav" ContentType="audio/x-wav"/>
  <Override PartName="/ppt/media/media12.wav" ContentType="audio/x-wav"/>
  <Override PartName="/ppt/media/media13.wav" ContentType="audio/x-wav"/>
  <Override PartName="/ppt/media/media14.wav" ContentType="audio/x-wav"/>
  <Override PartName="/ppt/media/media15.wav" ContentType="audio/x-wav"/>
  <Override PartName="/ppt/media/media16.wav" ContentType="audio/x-wav"/>
  <Override PartName="/ppt/media/media17.wav" ContentType="audio/x-wav"/>
  <Override PartName="/ppt/media/media18.wav" ContentType="audio/x-wav"/>
  <Override PartName="/ppt/media/media19.wav" ContentType="audio/x-wav"/>
  <Override PartName="/ppt/media/media20.wav" ContentType="audio/x-wav"/>
  <Override PartName="/ppt/media/media21.wav" ContentType="audio/x-wav"/>
  <Override PartName="/ppt/media/media22.wav" ContentType="audio/x-wav"/>
  <Override PartName="/ppt/media/media23.wav" ContentType="audio/x-wav"/>
  <Override PartName="/ppt/media/media24.wav" ContentType="audio/x-wav"/>
  <Override PartName="/ppt/media/media25.wav" ContentType="audio/x-wav"/>
  <Override PartName="/ppt/media/media26.wav" ContentType="audio/x-wav"/>
  <Override PartName="/ppt/media/media27.wav" ContentType="audio/x-wav"/>
  <Override PartName="/ppt/media/media28.wav" ContentType="audio/x-wav"/>
  <Override PartName="/ppt/media/media29.wav" ContentType="audio/x-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5" r:id="rId2"/>
    <p:sldId id="28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2" r:id="rId12"/>
    <p:sldId id="273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91" r:id="rId22"/>
    <p:sldId id="289" r:id="rId23"/>
    <p:sldId id="290" r:id="rId24"/>
    <p:sldId id="293" r:id="rId25"/>
    <p:sldId id="294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CFFFF"/>
    <a:srgbClr val="FF3300"/>
    <a:srgbClr val="FF9900"/>
    <a:srgbClr val="0FF2FD"/>
    <a:srgbClr val="FFECE7"/>
    <a:srgbClr val="CC0000"/>
    <a:srgbClr val="CCFF99"/>
    <a:srgbClr val="02B9C2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/>
    <p:restoredTop sz="91786" autoAdjust="0"/>
  </p:normalViewPr>
  <p:slideViewPr>
    <p:cSldViewPr>
      <p:cViewPr>
        <p:scale>
          <a:sx n="86" d="100"/>
          <a:sy n="86" d="100"/>
        </p:scale>
        <p:origin x="816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8F44F-3F13-324D-9C39-8123CE17CCB9}" type="datetimeFigureOut">
              <a:rPr lang="en-US" smtClean="0"/>
              <a:t>4/23/21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DBB6A-5E87-B445-8CDF-EF017AA144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87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DBB6A-5E87-B445-8CDF-EF017AA144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648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932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962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9643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6838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6720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75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006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175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5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68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9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F5EEE4-5647-4BB1-815D-5E615EC7C96B}" type="datetimeFigureOut">
              <a:rPr lang="en-GB" smtClean="0"/>
              <a:t>23/04/2021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0A32F-3E8A-426D-B2E5-2C1E21F07A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8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bin"/><Relationship Id="rId4" Type="http://schemas.openxmlformats.org/officeDocument/2006/relationships/audio" Target="../media/audio3.bin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3.png"/><Relationship Id="rId8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9" Type="http://schemas.microsoft.com/office/2007/relationships/media" Target="../media/media6.wav"/><Relationship Id="rId20" Type="http://schemas.openxmlformats.org/officeDocument/2006/relationships/image" Target="../media/image11.png"/><Relationship Id="rId21" Type="http://schemas.openxmlformats.org/officeDocument/2006/relationships/image" Target="../media/image15.png"/><Relationship Id="rId22" Type="http://schemas.openxmlformats.org/officeDocument/2006/relationships/image" Target="../media/image7.png"/><Relationship Id="rId23" Type="http://schemas.openxmlformats.org/officeDocument/2006/relationships/image" Target="../media/image8.png"/><Relationship Id="rId24" Type="http://schemas.openxmlformats.org/officeDocument/2006/relationships/image" Target="../media/image19.png"/><Relationship Id="rId25" Type="http://schemas.openxmlformats.org/officeDocument/2006/relationships/image" Target="../media/image17.png"/><Relationship Id="rId26" Type="http://schemas.openxmlformats.org/officeDocument/2006/relationships/slide" Target="slide22.xml"/><Relationship Id="rId27" Type="http://schemas.openxmlformats.org/officeDocument/2006/relationships/image" Target="../media/image26.png"/><Relationship Id="rId10" Type="http://schemas.openxmlformats.org/officeDocument/2006/relationships/slideLayout" Target="../slideLayouts/slideLayout1.xml"/><Relationship Id="rId11" Type="http://schemas.openxmlformats.org/officeDocument/2006/relationships/image" Target="../media/image9.tmp"/><Relationship Id="rId12" Type="http://schemas.openxmlformats.org/officeDocument/2006/relationships/image" Target="../media/image12.png"/><Relationship Id="rId13" Type="http://schemas.microsoft.com/office/2007/relationships/hdphoto" Target="../media/hdphoto1.wdp"/><Relationship Id="rId14" Type="http://schemas.openxmlformats.org/officeDocument/2006/relationships/image" Target="../media/image13.png"/><Relationship Id="rId15" Type="http://schemas.openxmlformats.org/officeDocument/2006/relationships/image" Target="../media/image1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gif"/><Relationship Id="rId19" Type="http://schemas.openxmlformats.org/officeDocument/2006/relationships/image" Target="../media/image10.png"/><Relationship Id="rId1" Type="http://schemas.openxmlformats.org/officeDocument/2006/relationships/audio" Target="NULL" TargetMode="External"/><Relationship Id="rId2" Type="http://schemas.microsoft.com/office/2007/relationships/media" Target="../media/media13.wav"/><Relationship Id="rId3" Type="http://schemas.microsoft.com/office/2007/relationships/media" Target="../media/media9.wav"/><Relationship Id="rId4" Type="http://schemas.microsoft.com/office/2007/relationships/media" Target="../media/media14.wav"/><Relationship Id="rId5" Type="http://schemas.microsoft.com/office/2007/relationships/media" Target="../media/media15.wav"/><Relationship Id="rId6" Type="http://schemas.openxmlformats.org/officeDocument/2006/relationships/audio" Target="../media/media15.wav"/><Relationship Id="rId7" Type="http://schemas.microsoft.com/office/2007/relationships/media" Target="../media/media16.wav"/><Relationship Id="rId8" Type="http://schemas.microsoft.com/office/2007/relationships/media" Target="../media/media5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slide" Target="slide12.xml"/><Relationship Id="rId5" Type="http://schemas.openxmlformats.org/officeDocument/2006/relationships/image" Target="../media/image5.png"/><Relationship Id="rId6" Type="http://schemas.openxmlformats.org/officeDocument/2006/relationships/slide" Target="slide3.xml"/><Relationship Id="rId7" Type="http://schemas.openxmlformats.org/officeDocument/2006/relationships/image" Target="../media/image6.png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28.png"/><Relationship Id="rId13" Type="http://schemas.openxmlformats.org/officeDocument/2006/relationships/image" Target="../media/image17.png"/><Relationship Id="rId14" Type="http://schemas.openxmlformats.org/officeDocument/2006/relationships/image" Target="../media/image22.png"/><Relationship Id="rId15" Type="http://schemas.openxmlformats.org/officeDocument/2006/relationships/image" Target="../media/image29.png"/><Relationship Id="rId16" Type="http://schemas.openxmlformats.org/officeDocument/2006/relationships/image" Target="../media/image16.png"/><Relationship Id="rId1" Type="http://schemas.openxmlformats.org/officeDocument/2006/relationships/audio" Target="NULL" TargetMode="External"/><Relationship Id="rId2" Type="http://schemas.microsoft.com/office/2007/relationships/media" Target="../media/media5.wav"/><Relationship Id="rId3" Type="http://schemas.microsoft.com/office/2007/relationships/media" Target="../media/media6.wav"/><Relationship Id="rId4" Type="http://schemas.microsoft.com/office/2007/relationships/media" Target="../media/media17.wav"/><Relationship Id="rId5" Type="http://schemas.microsoft.com/office/2007/relationships/media" Target="../media/media18.wav"/><Relationship Id="rId6" Type="http://schemas.microsoft.com/office/2007/relationships/media" Target="../media/media3.wav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27.tmp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27.tmp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5.png"/><Relationship Id="rId9" Type="http://schemas.openxmlformats.org/officeDocument/2006/relationships/image" Target="../media/image28.png"/><Relationship Id="rId10" Type="http://schemas.openxmlformats.org/officeDocument/2006/relationships/image" Target="../media/image21.png"/><Relationship Id="rId11" Type="http://schemas.openxmlformats.org/officeDocument/2006/relationships/image" Target="../media/image18.png"/><Relationship Id="rId1" Type="http://schemas.openxmlformats.org/officeDocument/2006/relationships/audio" Target="NULL" TargetMode="External"/><Relationship Id="rId2" Type="http://schemas.microsoft.com/office/2007/relationships/media" Target="../media/media7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Relationship Id="rId9" Type="http://schemas.openxmlformats.org/officeDocument/2006/relationships/image" Target="../media/image19.png"/><Relationship Id="rId1" Type="http://schemas.openxmlformats.org/officeDocument/2006/relationships/audio" Target="NULL" TargetMode="External"/><Relationship Id="rId2" Type="http://schemas.microsoft.com/office/2007/relationships/media" Target="../media/media9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Relationship Id="rId9" Type="http://schemas.openxmlformats.org/officeDocument/2006/relationships/image" Target="../media/image22.png"/><Relationship Id="rId1" Type="http://schemas.openxmlformats.org/officeDocument/2006/relationships/audio" Target="NULL" TargetMode="External"/><Relationship Id="rId2" Type="http://schemas.microsoft.com/office/2007/relationships/media" Target="../media/media1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Relationship Id="rId9" Type="http://schemas.openxmlformats.org/officeDocument/2006/relationships/image" Target="../media/image20.png"/><Relationship Id="rId1" Type="http://schemas.openxmlformats.org/officeDocument/2006/relationships/audio" Target="NULL" TargetMode="External"/><Relationship Id="rId2" Type="http://schemas.microsoft.com/office/2007/relationships/media" Target="../media/media10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Relationship Id="rId8" Type="http://schemas.openxmlformats.org/officeDocument/2006/relationships/image" Target="../media/image28.png"/><Relationship Id="rId9" Type="http://schemas.openxmlformats.org/officeDocument/2006/relationships/image" Target="../media/image17.png"/><Relationship Id="rId1" Type="http://schemas.openxmlformats.org/officeDocument/2006/relationships/audio" Target="NULL" TargetMode="External"/><Relationship Id="rId2" Type="http://schemas.microsoft.com/office/2007/relationships/media" Target="../media/media11.wav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audio" Target="NULL" TargetMode="External"/><Relationship Id="rId20" Type="http://schemas.openxmlformats.org/officeDocument/2006/relationships/image" Target="../media/image30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5.png"/><Relationship Id="rId24" Type="http://schemas.openxmlformats.org/officeDocument/2006/relationships/image" Target="../media/image8.png"/><Relationship Id="rId25" Type="http://schemas.openxmlformats.org/officeDocument/2006/relationships/image" Target="../media/image31.png"/><Relationship Id="rId26" Type="http://schemas.openxmlformats.org/officeDocument/2006/relationships/image" Target="../media/image17.png"/><Relationship Id="rId10" Type="http://schemas.microsoft.com/office/2007/relationships/media" Target="../media/media23.wav"/><Relationship Id="rId11" Type="http://schemas.microsoft.com/office/2007/relationships/media" Target="../media/media24.wav"/><Relationship Id="rId12" Type="http://schemas.microsoft.com/office/2007/relationships/media" Target="../media/media6.wav"/><Relationship Id="rId13" Type="http://schemas.microsoft.com/office/2007/relationships/media" Target="../media/media16.wav"/><Relationship Id="rId14" Type="http://schemas.microsoft.com/office/2007/relationships/media" Target="../media/media5.wav"/><Relationship Id="rId15" Type="http://schemas.microsoft.com/office/2007/relationships/media" Target="../media/media14.wav"/><Relationship Id="rId16" Type="http://schemas.microsoft.com/office/2007/relationships/media" Target="../media/media25.wav"/><Relationship Id="rId17" Type="http://schemas.openxmlformats.org/officeDocument/2006/relationships/slideLayout" Target="../slideLayouts/slideLayout1.xml"/><Relationship Id="rId18" Type="http://schemas.openxmlformats.org/officeDocument/2006/relationships/image" Target="../media/image27.tmp"/><Relationship Id="rId19" Type="http://schemas.openxmlformats.org/officeDocument/2006/relationships/image" Target="../media/image28.png"/><Relationship Id="rId1" Type="http://schemas.microsoft.com/office/2007/relationships/media" Target="../media/media19.wav"/><Relationship Id="rId2" Type="http://schemas.openxmlformats.org/officeDocument/2006/relationships/audio" Target="../media/media19.wav"/><Relationship Id="rId3" Type="http://schemas.microsoft.com/office/2007/relationships/media" Target="../media/media20.wav"/><Relationship Id="rId4" Type="http://schemas.openxmlformats.org/officeDocument/2006/relationships/audio" Target="../media/media20.wav"/><Relationship Id="rId5" Type="http://schemas.microsoft.com/office/2007/relationships/media" Target="../media/media21.wav"/><Relationship Id="rId6" Type="http://schemas.openxmlformats.org/officeDocument/2006/relationships/audio" Target="../media/media21.wav"/><Relationship Id="rId7" Type="http://schemas.microsoft.com/office/2007/relationships/media" Target="../media/media22.wav"/><Relationship Id="rId8" Type="http://schemas.openxmlformats.org/officeDocument/2006/relationships/audio" Target="../media/media2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7.tmp"/><Relationship Id="rId5" Type="http://schemas.openxmlformats.org/officeDocument/2006/relationships/image" Target="../media/image32.gif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" Type="http://schemas.microsoft.com/office/2007/relationships/media" Target="../media/media26.wav"/><Relationship Id="rId2" Type="http://schemas.openxmlformats.org/officeDocument/2006/relationships/audio" Target="../media/media26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slide" Target="slide12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1.png"/><Relationship Id="rId8" Type="http://schemas.openxmlformats.org/officeDocument/2006/relationships/image" Target="../media/image2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gif"/><Relationship Id="rId20" Type="http://schemas.openxmlformats.org/officeDocument/2006/relationships/image" Target="../media/image26.png"/><Relationship Id="rId10" Type="http://schemas.openxmlformats.org/officeDocument/2006/relationships/image" Target="../media/image28.png"/><Relationship Id="rId11" Type="http://schemas.openxmlformats.org/officeDocument/2006/relationships/image" Target="../media/image30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5.png"/><Relationship Id="rId15" Type="http://schemas.openxmlformats.org/officeDocument/2006/relationships/image" Target="../media/image8.png"/><Relationship Id="rId16" Type="http://schemas.openxmlformats.org/officeDocument/2006/relationships/image" Target="../media/image33.png"/><Relationship Id="rId17" Type="http://schemas.openxmlformats.org/officeDocument/2006/relationships/image" Target="../media/image7.png"/><Relationship Id="rId18" Type="http://schemas.openxmlformats.org/officeDocument/2006/relationships/image" Target="../media/image19.png"/><Relationship Id="rId19" Type="http://schemas.openxmlformats.org/officeDocument/2006/relationships/slide" Target="slide24.xml"/><Relationship Id="rId1" Type="http://schemas.microsoft.com/office/2007/relationships/media" Target="../media/media26.wav"/><Relationship Id="rId2" Type="http://schemas.openxmlformats.org/officeDocument/2006/relationships/audio" Target="../media/media26.wav"/><Relationship Id="rId3" Type="http://schemas.openxmlformats.org/officeDocument/2006/relationships/audio" Target="NULL" TargetMode="External"/><Relationship Id="rId4" Type="http://schemas.microsoft.com/office/2007/relationships/media" Target="../media/media27.wav"/><Relationship Id="rId5" Type="http://schemas.microsoft.com/office/2007/relationships/media" Target="../media/media15.wav"/><Relationship Id="rId6" Type="http://schemas.openxmlformats.org/officeDocument/2006/relationships/audio" Target="../media/media15.wav"/><Relationship Id="rId7" Type="http://schemas.openxmlformats.org/officeDocument/2006/relationships/slideLayout" Target="../slideLayouts/slideLayout1.xml"/><Relationship Id="rId8" Type="http://schemas.openxmlformats.org/officeDocument/2006/relationships/image" Target="../media/image27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slide" Target="slide12.xml"/><Relationship Id="rId5" Type="http://schemas.openxmlformats.org/officeDocument/2006/relationships/image" Target="../media/image5.png"/><Relationship Id="rId6" Type="http://schemas.openxmlformats.org/officeDocument/2006/relationships/slide" Target="slide3.xml"/><Relationship Id="rId7" Type="http://schemas.openxmlformats.org/officeDocument/2006/relationships/image" Target="../media/image6.png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26.png"/><Relationship Id="rId13" Type="http://schemas.openxmlformats.org/officeDocument/2006/relationships/image" Target="../media/image17.png"/><Relationship Id="rId14" Type="http://schemas.openxmlformats.org/officeDocument/2006/relationships/image" Target="../media/image34.png"/><Relationship Id="rId15" Type="http://schemas.openxmlformats.org/officeDocument/2006/relationships/image" Target="../media/image22.png"/><Relationship Id="rId16" Type="http://schemas.openxmlformats.org/officeDocument/2006/relationships/image" Target="../media/image35.gif"/><Relationship Id="rId1" Type="http://schemas.openxmlformats.org/officeDocument/2006/relationships/audio" Target="NULL" TargetMode="External"/><Relationship Id="rId2" Type="http://schemas.microsoft.com/office/2007/relationships/media" Target="../media/media28.wav"/><Relationship Id="rId3" Type="http://schemas.microsoft.com/office/2007/relationships/media" Target="../media/media29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9.tmp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microsoft.com/office/2007/relationships/hdphoto" Target="../media/hdphoto1.wdp"/><Relationship Id="rId10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slide" Target="slide12.xml"/><Relationship Id="rId5" Type="http://schemas.openxmlformats.org/officeDocument/2006/relationships/image" Target="../media/image5.png"/><Relationship Id="rId6" Type="http://schemas.openxmlformats.org/officeDocument/2006/relationships/slide" Target="slide3.xml"/><Relationship Id="rId7" Type="http://schemas.openxmlformats.org/officeDocument/2006/relationships/image" Target="../media/image6.png"/><Relationship Id="rId8" Type="http://schemas.openxmlformats.org/officeDocument/2006/relationships/image" Target="../media/image1.png"/><Relationship Id="rId9" Type="http://schemas.openxmlformats.org/officeDocument/2006/relationships/image" Target="../media/image2.png"/><Relationship Id="rId10" Type="http://schemas.openxmlformats.org/officeDocument/2006/relationships/image" Target="../media/image7.png"/><Relationship Id="rId11" Type="http://schemas.openxmlformats.org/officeDocument/2006/relationships/image" Target="../media/image8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7.png"/><Relationship Id="rId13" Type="http://schemas.openxmlformats.org/officeDocument/2006/relationships/image" Target="../media/image26.png"/><Relationship Id="rId14" Type="http://schemas.openxmlformats.org/officeDocument/2006/relationships/image" Target="../media/image17.png"/><Relationship Id="rId15" Type="http://schemas.openxmlformats.org/officeDocument/2006/relationships/image" Target="../media/image34.png"/><Relationship Id="rId16" Type="http://schemas.openxmlformats.org/officeDocument/2006/relationships/image" Target="../media/image22.png"/><Relationship Id="rId17" Type="http://schemas.openxmlformats.org/officeDocument/2006/relationships/image" Target="../media/image35.gif"/><Relationship Id="rId18" Type="http://schemas.openxmlformats.org/officeDocument/2006/relationships/image" Target="../media/image19.png"/><Relationship Id="rId1" Type="http://schemas.openxmlformats.org/officeDocument/2006/relationships/audio" Target="NULL" TargetMode="External"/><Relationship Id="rId2" Type="http://schemas.microsoft.com/office/2007/relationships/media" Target="../media/media28.wav"/><Relationship Id="rId3" Type="http://schemas.microsoft.com/office/2007/relationships/media" Target="../media/media29.wav"/><Relationship Id="rId4" Type="http://schemas.microsoft.com/office/2007/relationships/media" Target="../media/media15.wav"/><Relationship Id="rId5" Type="http://schemas.openxmlformats.org/officeDocument/2006/relationships/audio" Target="../media/media15.wav"/><Relationship Id="rId6" Type="http://schemas.openxmlformats.org/officeDocument/2006/relationships/slideLayout" Target="../slideLayouts/slideLayout1.xml"/><Relationship Id="rId7" Type="http://schemas.openxmlformats.org/officeDocument/2006/relationships/image" Target="../media/image27.tmp"/><Relationship Id="rId8" Type="http://schemas.openxmlformats.org/officeDocument/2006/relationships/image" Target="../media/image28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.png"/><Relationship Id="rId12" Type="http://schemas.openxmlformats.org/officeDocument/2006/relationships/image" Target="../media/image8.png"/><Relationship Id="rId1" Type="http://schemas.microsoft.com/office/2007/relationships/media" Target="../media/media1.wav"/><Relationship Id="rId2" Type="http://schemas.openxmlformats.org/officeDocument/2006/relationships/audio" Target="../media/media1.wav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Relationship Id="rId5" Type="http://schemas.openxmlformats.org/officeDocument/2006/relationships/slide" Target="slide12.xml"/><Relationship Id="rId6" Type="http://schemas.openxmlformats.org/officeDocument/2006/relationships/image" Target="../media/image5.png"/><Relationship Id="rId7" Type="http://schemas.openxmlformats.org/officeDocument/2006/relationships/slide" Target="slide3.xml"/><Relationship Id="rId8" Type="http://schemas.openxmlformats.org/officeDocument/2006/relationships/image" Target="../media/image6.png"/><Relationship Id="rId9" Type="http://schemas.openxmlformats.org/officeDocument/2006/relationships/image" Target="../media/image1.png"/><Relationship Id="rId10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hdphoto1.wdp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microsoft.com/office/2007/relationships/hdphoto" Target="../media/hdphoto2.wdp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1" Type="http://schemas.openxmlformats.org/officeDocument/2006/relationships/audio" Target="NULL" TargetMode="External"/><Relationship Id="rId2" Type="http://schemas.microsoft.com/office/2007/relationships/media" Target="../media/media2.wav"/><Relationship Id="rId3" Type="http://schemas.microsoft.com/office/2007/relationships/media" Target="../media/media3.wav"/><Relationship Id="rId4" Type="http://schemas.microsoft.com/office/2007/relationships/media" Target="../media/media4.wav"/><Relationship Id="rId5" Type="http://schemas.microsoft.com/office/2007/relationships/media" Target="../media/media5.wav"/><Relationship Id="rId6" Type="http://schemas.microsoft.com/office/2007/relationships/media" Target="../media/media6.wav"/><Relationship Id="rId7" Type="http://schemas.openxmlformats.org/officeDocument/2006/relationships/slideLayout" Target="../slideLayouts/slideLayout1.xml"/><Relationship Id="rId8" Type="http://schemas.openxmlformats.org/officeDocument/2006/relationships/audio" Target="../media/audio1.wav"/><Relationship Id="rId9" Type="http://schemas.openxmlformats.org/officeDocument/2006/relationships/image" Target="../media/image9.tmp"/><Relationship Id="rId10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8.png"/><Relationship Id="rId1" Type="http://schemas.openxmlformats.org/officeDocument/2006/relationships/audio" Target="NULL" TargetMode="External"/><Relationship Id="rId2" Type="http://schemas.microsoft.com/office/2007/relationships/media" Target="../media/media7.wav"/><Relationship Id="rId3" Type="http://schemas.microsoft.com/office/2007/relationships/media" Target="../media/media8.wav"/><Relationship Id="rId4" Type="http://schemas.openxmlformats.org/officeDocument/2006/relationships/slideLayout" Target="../slideLayouts/slideLayout1.xml"/><Relationship Id="rId5" Type="http://schemas.openxmlformats.org/officeDocument/2006/relationships/image" Target="../media/image9.tmp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microsoft.com/office/2007/relationships/hdphoto" Target="../media/hdphoto1.wdp"/><Relationship Id="rId10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image" Target="../media/image19.png"/><Relationship Id="rId1" Type="http://schemas.openxmlformats.org/officeDocument/2006/relationships/audio" Target="NULL" TargetMode="External"/><Relationship Id="rId2" Type="http://schemas.microsoft.com/office/2007/relationships/media" Target="../media/media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9" Type="http://schemas.openxmlformats.org/officeDocument/2006/relationships/image" Target="../media/image13.png"/><Relationship Id="rId10" Type="http://schemas.openxmlformats.org/officeDocument/2006/relationships/image" Target="../media/image15.png"/><Relationship Id="rId11" Type="http://schemas.openxmlformats.org/officeDocument/2006/relationships/image" Target="../media/image20.png"/><Relationship Id="rId1" Type="http://schemas.openxmlformats.org/officeDocument/2006/relationships/audio" Target="NULL" TargetMode="External"/><Relationship Id="rId2" Type="http://schemas.microsoft.com/office/2007/relationships/media" Target="../media/media10.wav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1.png"/><Relationship Id="rId1" Type="http://schemas.openxmlformats.org/officeDocument/2006/relationships/audio" Target="NULL" TargetMode="External"/><Relationship Id="rId2" Type="http://schemas.microsoft.com/office/2007/relationships/media" Target="../media/media7.wav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9" Type="http://schemas.openxmlformats.org/officeDocument/2006/relationships/image" Target="../media/image13.png"/><Relationship Id="rId10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14.png"/><Relationship Id="rId13" Type="http://schemas.microsoft.com/office/2007/relationships/hdphoto" Target="../media/hdphoto2.wdp"/><Relationship Id="rId14" Type="http://schemas.openxmlformats.org/officeDocument/2006/relationships/image" Target="../media/image17.png"/><Relationship Id="rId1" Type="http://schemas.openxmlformats.org/officeDocument/2006/relationships/audio" Target="NULL" TargetMode="External"/><Relationship Id="rId2" Type="http://schemas.microsoft.com/office/2007/relationships/media" Target="../media/media11.wav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9" Type="http://schemas.openxmlformats.org/officeDocument/2006/relationships/image" Target="../media/image13.png"/><Relationship Id="rId10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2.png"/><Relationship Id="rId1" Type="http://schemas.openxmlformats.org/officeDocument/2006/relationships/audio" Target="NULL" TargetMode="External"/><Relationship Id="rId2" Type="http://schemas.microsoft.com/office/2007/relationships/media" Target="../media/media12.wav"/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9.tmp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microsoft.com/office/2007/relationships/hdphoto" Target="../media/hdphoto1.wdp"/><Relationship Id="rId9" Type="http://schemas.openxmlformats.org/officeDocument/2006/relationships/image" Target="../media/image13.png"/><Relationship Id="rId10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150450" y="6233867"/>
            <a:ext cx="864096" cy="624133"/>
            <a:chOff x="7236296" y="3789040"/>
            <a:chExt cx="864096" cy="624133"/>
          </a:xfrm>
        </p:grpSpPr>
        <p:sp>
          <p:nvSpPr>
            <p:cNvPr id="14" name="Rectangle 13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6512" y="6239673"/>
            <a:ext cx="1177042" cy="618327"/>
            <a:chOff x="7236296" y="3776792"/>
            <a:chExt cx="1177042" cy="618327"/>
          </a:xfrm>
        </p:grpSpPr>
        <p:sp>
          <p:nvSpPr>
            <p:cNvPr id="22" name="Rectangle 2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18007" y="6251921"/>
            <a:ext cx="779216" cy="606079"/>
            <a:chOff x="7236296" y="3789040"/>
            <a:chExt cx="864096" cy="606079"/>
          </a:xfrm>
        </p:grpSpPr>
        <p:sp>
          <p:nvSpPr>
            <p:cNvPr id="27" name="Rectangle 2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9882" y="6225065"/>
            <a:ext cx="1975807" cy="624185"/>
            <a:chOff x="735934" y="4215176"/>
            <a:chExt cx="1975807" cy="624185"/>
          </a:xfrm>
        </p:grpSpPr>
        <p:grpSp>
          <p:nvGrpSpPr>
            <p:cNvPr id="31" name="Group 3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3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2 BLOCK P"/>
          <p:cNvGrpSpPr/>
          <p:nvPr/>
        </p:nvGrpSpPr>
        <p:grpSpPr>
          <a:xfrm>
            <a:off x="4775689" y="6243172"/>
            <a:ext cx="779216" cy="606079"/>
            <a:chOff x="7236296" y="3789040"/>
            <a:chExt cx="864096" cy="606079"/>
          </a:xfrm>
        </p:grpSpPr>
        <p:sp>
          <p:nvSpPr>
            <p:cNvPr id="44" name="Rectangle 4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71078" y="6227130"/>
            <a:ext cx="1975806" cy="624185"/>
            <a:chOff x="6829577" y="3776792"/>
            <a:chExt cx="1975806" cy="624185"/>
          </a:xfrm>
        </p:grpSpPr>
        <p:sp>
          <p:nvSpPr>
            <p:cNvPr id="48" name="Rounded Rectangle 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86470" y="6225117"/>
            <a:ext cx="864096" cy="624133"/>
            <a:chOff x="7236296" y="3789040"/>
            <a:chExt cx="864096" cy="624133"/>
          </a:xfrm>
        </p:grpSpPr>
        <p:sp>
          <p:nvSpPr>
            <p:cNvPr id="55" name="Rectangle 54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82131" y="6239389"/>
            <a:ext cx="779216" cy="606079"/>
            <a:chOff x="7236296" y="3789040"/>
            <a:chExt cx="864096" cy="606079"/>
          </a:xfrm>
        </p:grpSpPr>
        <p:sp>
          <p:nvSpPr>
            <p:cNvPr id="59" name="Rectangle 5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47" y="4928244"/>
            <a:ext cx="9144000" cy="1294509"/>
            <a:chOff x="13147" y="4928244"/>
            <a:chExt cx="9144000" cy="1294509"/>
          </a:xfrm>
        </p:grpSpPr>
        <p:sp>
          <p:nvSpPr>
            <p:cNvPr id="6" name="Rectangle 5"/>
            <p:cNvSpPr/>
            <p:nvPr/>
          </p:nvSpPr>
          <p:spPr>
            <a:xfrm>
              <a:off x="13147" y="4928244"/>
              <a:ext cx="9144000" cy="1010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88177" y="4928244"/>
              <a:ext cx="5449887" cy="1294509"/>
              <a:chOff x="1588177" y="4928244"/>
              <a:chExt cx="5449887" cy="1294509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6847575" y="4928244"/>
                <a:ext cx="184731" cy="9233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endParaRPr lang="en-GB" sz="5400" b="1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effectLst/>
                  <a:latin typeface="Chinacat" panose="00000400000000000000" pitchFamily="2" charset="0"/>
                </a:endParaRPr>
              </a:p>
            </p:txBody>
          </p:sp>
          <p:pic>
            <p:nvPicPr>
              <p:cNvPr id="156" name="Picture 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177" y="4936878"/>
                <a:ext cx="5449887" cy="1285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4" name="Rounded Rectangle 3"/>
          <p:cNvSpPr/>
          <p:nvPr/>
        </p:nvSpPr>
        <p:spPr>
          <a:xfrm>
            <a:off x="660390" y="1041472"/>
            <a:ext cx="7899243" cy="3467648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68000">
                <a:schemeClr val="accent1">
                  <a:lumMod val="45000"/>
                  <a:lumOff val="55000"/>
                </a:schemeClr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dirty="0" smtClean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eriod"/>
            </a:pPr>
            <a:endParaRPr lang="en-US" dirty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Choose 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a building project. </a:t>
            </a:r>
            <a:endParaRPr lang="en-US" dirty="0" smtClean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Use 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your number bonds to build. </a:t>
            </a:r>
            <a:endParaRPr lang="en-US" dirty="0" smtClean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eriod"/>
            </a:pP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Receive 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tips and encouragement </a:t>
            </a:r>
            <a:endParaRPr lang="en-US" dirty="0" smtClean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    (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with real </a:t>
            </a: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audio in PPT 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2007 and above). </a:t>
            </a:r>
            <a:endParaRPr lang="en-US" dirty="0" smtClean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Font typeface="+mj-lt"/>
              <a:buAutoNum type="arabicPeriod" startAt="4"/>
            </a:pP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Complete the build</a:t>
            </a:r>
            <a:r>
              <a:rPr lang="mr-IN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…</a:t>
            </a: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receive a surprise! </a:t>
            </a:r>
          </a:p>
          <a:p>
            <a:pPr marL="342900" indent="-342900">
              <a:buAutoNum type="arabicPeriod" startAt="4"/>
            </a:pP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Check 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your builders' learning with a short test. </a:t>
            </a:r>
            <a:endParaRPr lang="en-US" dirty="0" smtClean="0">
              <a:solidFill>
                <a:schemeClr val="tx1"/>
              </a:solidFill>
              <a:latin typeface="Helvetica Light" charset="0"/>
              <a:ea typeface="Helvetica Light" charset="0"/>
              <a:cs typeface="Helvetica Light" charset="0"/>
            </a:endParaRPr>
          </a:p>
          <a:p>
            <a:pPr marL="342900" indent="-342900">
              <a:buAutoNum type="arabicPeriod" startAt="4"/>
            </a:pPr>
            <a:r>
              <a:rPr lang="en-US" dirty="0" smtClean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Choose </a:t>
            </a:r>
            <a:r>
              <a:rPr lang="en-US" dirty="0">
                <a:solidFill>
                  <a:schemeClr val="tx1"/>
                </a:solidFill>
                <a:latin typeface="Helvetica Light" charset="0"/>
                <a:ea typeface="Helvetica Light" charset="0"/>
                <a:cs typeface="Helvetica Light" charset="0"/>
              </a:rPr>
              <a:t>another project!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2757">
            <a:off x="3543364" y="-108592"/>
            <a:ext cx="1931840" cy="2198005"/>
          </a:xfrm>
          <a:prstGeom prst="rect">
            <a:avLst/>
          </a:prstGeom>
        </p:spPr>
      </p:pic>
      <p:pic>
        <p:nvPicPr>
          <p:cNvPr id="10" name="Picture 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131" y="1487105"/>
            <a:ext cx="2493264" cy="2493264"/>
          </a:xfrm>
          <a:prstGeom prst="rect">
            <a:avLst/>
          </a:prstGeom>
        </p:spPr>
      </p:pic>
      <p:sp>
        <p:nvSpPr>
          <p:cNvPr id="8" name="Triangle 7"/>
          <p:cNvSpPr/>
          <p:nvPr/>
        </p:nvSpPr>
        <p:spPr>
          <a:xfrm rot="5400000">
            <a:off x="6927391" y="1925262"/>
            <a:ext cx="2016224" cy="1664021"/>
          </a:xfrm>
          <a:prstGeom prst="triangle">
            <a:avLst>
              <a:gd name="adj" fmla="val 48346"/>
            </a:avLst>
          </a:prstGeom>
          <a:solidFill>
            <a:srgbClr val="FFFF99"/>
          </a:solidFill>
          <a:ln>
            <a:solidFill>
              <a:srgbClr val="FFFF00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riangle 8">
            <a:hlinkClick r:id="" action="ppaction://hlinkshowjump?jump=nextslide"/>
          </p:cNvPr>
          <p:cNvSpPr/>
          <p:nvPr/>
        </p:nvSpPr>
        <p:spPr>
          <a:xfrm rot="5400000">
            <a:off x="7179089" y="2199118"/>
            <a:ext cx="1311100" cy="1080120"/>
          </a:xfrm>
          <a:prstGeom prst="triangl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5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50" decel="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50" decel="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5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450" decel="100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45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35" presetClass="emph" presetSubtype="0" repeatCount="indefinite" fill="hold" grpId="2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1" animBg="1"/>
      <p:bldP spid="8" grpId="2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1403576" y="116632"/>
            <a:ext cx="3081587" cy="6430712"/>
            <a:chOff x="1201800" y="2678669"/>
            <a:chExt cx="3081587" cy="6430712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678669"/>
              <a:ext cx="2844027" cy="6430712"/>
              <a:chOff x="4470145" y="679295"/>
              <a:chExt cx="2844027" cy="643071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44672"/>
                <a:ext cx="2316491" cy="6065335"/>
                <a:chOff x="4470145" y="1044672"/>
                <a:chExt cx="2316491" cy="6065335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47976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679295"/>
                <a:ext cx="1493601" cy="1317280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80164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387736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15599" y="2951954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Main BODY"/>
          <p:cNvGrpSpPr/>
          <p:nvPr/>
        </p:nvGrpSpPr>
        <p:grpSpPr>
          <a:xfrm>
            <a:off x="1576901" y="1844824"/>
            <a:ext cx="1979566" cy="3936553"/>
            <a:chOff x="1576901" y="1844824"/>
            <a:chExt cx="1979566" cy="3936553"/>
          </a:xfrm>
        </p:grpSpPr>
        <p:grpSp>
          <p:nvGrpSpPr>
            <p:cNvPr id="61" name="Group 60"/>
            <p:cNvGrpSpPr/>
            <p:nvPr/>
          </p:nvGrpSpPr>
          <p:grpSpPr>
            <a:xfrm>
              <a:off x="1580661" y="5157192"/>
              <a:ext cx="1975806" cy="624185"/>
              <a:chOff x="6829577" y="3776792"/>
              <a:chExt cx="1975806" cy="624185"/>
            </a:xfrm>
          </p:grpSpPr>
          <p:sp>
            <p:nvSpPr>
              <p:cNvPr id="66" name="Rounded Rectangle 65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ounded Rectangle 62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ounded Rectangle 63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Rounded Rectangle 64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7" name="Rounded Rectangle 66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9" name="Group 118"/>
            <p:cNvGrpSpPr/>
            <p:nvPr/>
          </p:nvGrpSpPr>
          <p:grpSpPr>
            <a:xfrm>
              <a:off x="1580661" y="4623121"/>
              <a:ext cx="779216" cy="606079"/>
              <a:chOff x="7236296" y="3789040"/>
              <a:chExt cx="864096" cy="606079"/>
            </a:xfrm>
          </p:grpSpPr>
          <p:sp>
            <p:nvSpPr>
              <p:cNvPr id="120" name="Rectangle 119"/>
              <p:cNvSpPr/>
              <p:nvPr/>
            </p:nvSpPr>
            <p:spPr>
              <a:xfrm>
                <a:off x="7236296" y="3861048"/>
                <a:ext cx="864096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2" name="Rounded Rectangle 121"/>
              <p:cNvSpPr/>
              <p:nvPr/>
            </p:nvSpPr>
            <p:spPr>
              <a:xfrm>
                <a:off x="7781948" y="3789040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3" name="Rounded Rectangle 132"/>
              <p:cNvSpPr/>
              <p:nvPr/>
            </p:nvSpPr>
            <p:spPr>
              <a:xfrm>
                <a:off x="7340161" y="3789040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6" name="Group 135"/>
            <p:cNvGrpSpPr/>
            <p:nvPr/>
          </p:nvGrpSpPr>
          <p:grpSpPr>
            <a:xfrm>
              <a:off x="2378387" y="4610873"/>
              <a:ext cx="1177042" cy="618327"/>
              <a:chOff x="7236296" y="3776792"/>
              <a:chExt cx="1177042" cy="618327"/>
            </a:xfrm>
          </p:grpSpPr>
          <p:sp>
            <p:nvSpPr>
              <p:cNvPr id="137" name="Rectangle 136"/>
              <p:cNvSpPr/>
              <p:nvPr/>
            </p:nvSpPr>
            <p:spPr>
              <a:xfrm>
                <a:off x="7236296" y="3861048"/>
                <a:ext cx="1177042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8" name="Rounded Rectangle 1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9" name="Rounded Rectangle 1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0" name="Rounded Rectangle 1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8" name="Group 117"/>
            <p:cNvGrpSpPr/>
            <p:nvPr/>
          </p:nvGrpSpPr>
          <p:grpSpPr>
            <a:xfrm>
              <a:off x="1581964" y="4065266"/>
              <a:ext cx="379521" cy="610792"/>
              <a:chOff x="8134953" y="3784327"/>
              <a:chExt cx="379521" cy="610792"/>
            </a:xfrm>
          </p:grpSpPr>
          <p:sp>
            <p:nvSpPr>
              <p:cNvPr id="129" name="Rectangle 128"/>
              <p:cNvSpPr/>
              <p:nvPr/>
            </p:nvSpPr>
            <p:spPr>
              <a:xfrm>
                <a:off x="8134953" y="3861048"/>
                <a:ext cx="379521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0" name="Rounded Rectangle 129"/>
              <p:cNvSpPr/>
              <p:nvPr/>
            </p:nvSpPr>
            <p:spPr>
              <a:xfrm>
                <a:off x="8213214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1" name="Group 130"/>
            <p:cNvGrpSpPr/>
            <p:nvPr/>
          </p:nvGrpSpPr>
          <p:grpSpPr>
            <a:xfrm>
              <a:off x="1985342" y="4051873"/>
              <a:ext cx="1570087" cy="624185"/>
              <a:chOff x="6829577" y="3776792"/>
              <a:chExt cx="1570087" cy="624185"/>
            </a:xfrm>
          </p:grpSpPr>
          <p:sp>
            <p:nvSpPr>
              <p:cNvPr id="132" name="Rectangle 131"/>
              <p:cNvSpPr/>
              <p:nvPr/>
            </p:nvSpPr>
            <p:spPr>
              <a:xfrm>
                <a:off x="6829577" y="3866906"/>
                <a:ext cx="1570087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4" name="Rounded Rectangle 133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45" name="Rounded Rectangle 144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9" name="3 BLOCK D"/>
            <p:cNvGrpSpPr/>
            <p:nvPr/>
          </p:nvGrpSpPr>
          <p:grpSpPr>
            <a:xfrm>
              <a:off x="1581964" y="3506208"/>
              <a:ext cx="1177042" cy="618327"/>
              <a:chOff x="7236296" y="3776792"/>
              <a:chExt cx="1177042" cy="618327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7236296" y="3861048"/>
                <a:ext cx="1177042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" name="Rounded Rectangle 110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2" name="Rounded Rectangle 111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3" name="Rounded Rectangle 112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4" name="2 BLOCK D"/>
            <p:cNvGrpSpPr/>
            <p:nvPr/>
          </p:nvGrpSpPr>
          <p:grpSpPr>
            <a:xfrm>
              <a:off x="2777251" y="3518528"/>
              <a:ext cx="779216" cy="606079"/>
              <a:chOff x="7236296" y="3789040"/>
              <a:chExt cx="864096" cy="606079"/>
            </a:xfrm>
          </p:grpSpPr>
          <p:sp>
            <p:nvSpPr>
              <p:cNvPr id="115" name="Rectangle 114"/>
              <p:cNvSpPr/>
              <p:nvPr/>
            </p:nvSpPr>
            <p:spPr>
              <a:xfrm>
                <a:off x="7236296" y="3861048"/>
                <a:ext cx="864096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6" name="Rounded Rectangle 115"/>
              <p:cNvSpPr/>
              <p:nvPr/>
            </p:nvSpPr>
            <p:spPr>
              <a:xfrm>
                <a:off x="7781948" y="3789040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7" name="Rounded Rectangle 116"/>
              <p:cNvSpPr/>
              <p:nvPr/>
            </p:nvSpPr>
            <p:spPr>
              <a:xfrm>
                <a:off x="7340161" y="3789040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581964" y="2963193"/>
              <a:ext cx="379521" cy="609823"/>
              <a:chOff x="8134953" y="3784327"/>
              <a:chExt cx="379521" cy="609823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8134953" y="3860079"/>
                <a:ext cx="379521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>
                <a:off x="8213214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06" name="Group 105"/>
            <p:cNvGrpSpPr/>
            <p:nvPr/>
          </p:nvGrpSpPr>
          <p:grpSpPr>
            <a:xfrm>
              <a:off x="1985341" y="2946113"/>
              <a:ext cx="1570087" cy="624185"/>
              <a:chOff x="6829577" y="3776792"/>
              <a:chExt cx="1570087" cy="624185"/>
            </a:xfrm>
          </p:grpSpPr>
          <p:sp>
            <p:nvSpPr>
              <p:cNvPr id="121" name="Rectangle 120"/>
              <p:cNvSpPr/>
              <p:nvPr/>
            </p:nvSpPr>
            <p:spPr>
              <a:xfrm>
                <a:off x="6829577" y="3866906"/>
                <a:ext cx="1570087" cy="534071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3" name="Rounded Rectangle 122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4" name="Rounded Rectangle 123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5" name="Rounded Rectangle 124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6" name="Rounded Rectangle 125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rgbClr val="FFFF0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80" name="5 BLOCK D"/>
            <p:cNvGrpSpPr/>
            <p:nvPr/>
          </p:nvGrpSpPr>
          <p:grpSpPr>
            <a:xfrm>
              <a:off x="1579623" y="2388315"/>
              <a:ext cx="1974294" cy="624185"/>
              <a:chOff x="737447" y="4215176"/>
              <a:chExt cx="1974294" cy="624185"/>
            </a:xfrm>
          </p:grpSpPr>
          <p:grpSp>
            <p:nvGrpSpPr>
              <p:cNvPr id="181" name="Group 180"/>
              <p:cNvGrpSpPr/>
              <p:nvPr/>
            </p:nvGrpSpPr>
            <p:grpSpPr>
              <a:xfrm>
                <a:off x="737447" y="4215176"/>
                <a:ext cx="1974293" cy="624185"/>
                <a:chOff x="6831090" y="3776792"/>
                <a:chExt cx="1974293" cy="624185"/>
              </a:xfrm>
            </p:grpSpPr>
            <p:sp>
              <p:nvSpPr>
                <p:cNvPr id="187" name="Rectangle 186"/>
                <p:cNvSpPr/>
                <p:nvPr/>
              </p:nvSpPr>
              <p:spPr>
                <a:xfrm>
                  <a:off x="6831090" y="3866906"/>
                  <a:ext cx="1974293" cy="5340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Rounded Rectangle 187"/>
                <p:cNvSpPr/>
                <p:nvPr/>
              </p:nvSpPr>
              <p:spPr>
                <a:xfrm>
                  <a:off x="7717174" y="3776792"/>
                  <a:ext cx="216024" cy="7200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9" name="Rounded Rectangle 188"/>
                <p:cNvSpPr/>
                <p:nvPr/>
              </p:nvSpPr>
              <p:spPr>
                <a:xfrm>
                  <a:off x="7315911" y="3784662"/>
                  <a:ext cx="216024" cy="7200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0" name="Rounded Rectangle 189"/>
                <p:cNvSpPr/>
                <p:nvPr/>
              </p:nvSpPr>
              <p:spPr>
                <a:xfrm>
                  <a:off x="8118132" y="3784327"/>
                  <a:ext cx="216024" cy="7200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Rounded Rectangle 190"/>
                <p:cNvSpPr/>
                <p:nvPr/>
              </p:nvSpPr>
              <p:spPr>
                <a:xfrm>
                  <a:off x="6912629" y="3794899"/>
                  <a:ext cx="216024" cy="7200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2" name="Rounded Rectangle 191"/>
                <p:cNvSpPr/>
                <p:nvPr/>
              </p:nvSpPr>
              <p:spPr>
                <a:xfrm>
                  <a:off x="8510601" y="3778857"/>
                  <a:ext cx="216024" cy="7200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82" name="Flowchart: Data 25"/>
              <p:cNvSpPr/>
              <p:nvPr/>
            </p:nvSpPr>
            <p:spPr>
              <a:xfrm>
                <a:off x="750432" y="4305291"/>
                <a:ext cx="725224" cy="51490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21261"/>
                  <a:gd name="connsiteY0" fmla="*/ 10320 h 10320"/>
                  <a:gd name="connsiteX1" fmla="*/ 2000 w 21261"/>
                  <a:gd name="connsiteY1" fmla="*/ 32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8757 w 21261"/>
                  <a:gd name="connsiteY1" fmla="*/ 32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10446 w 21261"/>
                  <a:gd name="connsiteY1" fmla="*/ 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13285 w 21261"/>
                  <a:gd name="connsiteY1" fmla="*/ 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1" h="10320">
                    <a:moveTo>
                      <a:pt x="0" y="10320"/>
                    </a:moveTo>
                    <a:lnTo>
                      <a:pt x="13285" y="0"/>
                    </a:lnTo>
                    <a:lnTo>
                      <a:pt x="21261" y="0"/>
                    </a:lnTo>
                    <a:lnTo>
                      <a:pt x="8000" y="10320"/>
                    </a:lnTo>
                    <a:lnTo>
                      <a:pt x="0" y="103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3" name="Right Triangle 182"/>
              <p:cNvSpPr/>
              <p:nvPr/>
            </p:nvSpPr>
            <p:spPr>
              <a:xfrm rot="5400000">
                <a:off x="745384" y="4326442"/>
                <a:ext cx="241879" cy="231783"/>
              </a:xfrm>
              <a:prstGeom prst="rtTriangl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4" name="Flowchart: Data 25"/>
              <p:cNvSpPr/>
              <p:nvPr/>
            </p:nvSpPr>
            <p:spPr>
              <a:xfrm>
                <a:off x="1222268" y="4314873"/>
                <a:ext cx="725224" cy="51490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21261"/>
                  <a:gd name="connsiteY0" fmla="*/ 10320 h 10320"/>
                  <a:gd name="connsiteX1" fmla="*/ 2000 w 21261"/>
                  <a:gd name="connsiteY1" fmla="*/ 32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8757 w 21261"/>
                  <a:gd name="connsiteY1" fmla="*/ 32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10446 w 21261"/>
                  <a:gd name="connsiteY1" fmla="*/ 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13285 w 21261"/>
                  <a:gd name="connsiteY1" fmla="*/ 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1" h="10320">
                    <a:moveTo>
                      <a:pt x="0" y="10320"/>
                    </a:moveTo>
                    <a:lnTo>
                      <a:pt x="13285" y="0"/>
                    </a:lnTo>
                    <a:lnTo>
                      <a:pt x="21261" y="0"/>
                    </a:lnTo>
                    <a:lnTo>
                      <a:pt x="8000" y="10320"/>
                    </a:lnTo>
                    <a:lnTo>
                      <a:pt x="0" y="103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5" name="Flowchart: Data 25"/>
              <p:cNvSpPr/>
              <p:nvPr/>
            </p:nvSpPr>
            <p:spPr>
              <a:xfrm>
                <a:off x="1723837" y="4314873"/>
                <a:ext cx="725224" cy="514903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2000 w 10000"/>
                  <a:gd name="connsiteY1" fmla="*/ 0 h 10000"/>
                  <a:gd name="connsiteX2" fmla="*/ 10000 w 10000"/>
                  <a:gd name="connsiteY2" fmla="*/ 0 h 10000"/>
                  <a:gd name="connsiteX3" fmla="*/ 8000 w 10000"/>
                  <a:gd name="connsiteY3" fmla="*/ 10000 h 10000"/>
                  <a:gd name="connsiteX4" fmla="*/ 0 w 10000"/>
                  <a:gd name="connsiteY4" fmla="*/ 10000 h 10000"/>
                  <a:gd name="connsiteX0" fmla="*/ 0 w 21261"/>
                  <a:gd name="connsiteY0" fmla="*/ 10320 h 10320"/>
                  <a:gd name="connsiteX1" fmla="*/ 2000 w 21261"/>
                  <a:gd name="connsiteY1" fmla="*/ 32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8757 w 21261"/>
                  <a:gd name="connsiteY1" fmla="*/ 32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10446 w 21261"/>
                  <a:gd name="connsiteY1" fmla="*/ 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  <a:gd name="connsiteX0" fmla="*/ 0 w 21261"/>
                  <a:gd name="connsiteY0" fmla="*/ 10320 h 10320"/>
                  <a:gd name="connsiteX1" fmla="*/ 13285 w 21261"/>
                  <a:gd name="connsiteY1" fmla="*/ 0 h 10320"/>
                  <a:gd name="connsiteX2" fmla="*/ 21261 w 21261"/>
                  <a:gd name="connsiteY2" fmla="*/ 0 h 10320"/>
                  <a:gd name="connsiteX3" fmla="*/ 8000 w 21261"/>
                  <a:gd name="connsiteY3" fmla="*/ 10320 h 10320"/>
                  <a:gd name="connsiteX4" fmla="*/ 0 w 21261"/>
                  <a:gd name="connsiteY4" fmla="*/ 10320 h 1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61" h="10320">
                    <a:moveTo>
                      <a:pt x="0" y="10320"/>
                    </a:moveTo>
                    <a:lnTo>
                      <a:pt x="13285" y="0"/>
                    </a:lnTo>
                    <a:lnTo>
                      <a:pt x="21261" y="0"/>
                    </a:lnTo>
                    <a:lnTo>
                      <a:pt x="8000" y="10320"/>
                    </a:lnTo>
                    <a:lnTo>
                      <a:pt x="0" y="1032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86" name="Picture 13"/>
              <p:cNvPicPr>
                <a:picLocks noChangeAspect="1" noChangeArrowheads="1"/>
              </p:cNvPicPr>
              <p:nvPr/>
            </p:nvPicPr>
            <p:blipFill rotWithShape="1">
              <a:blip r:embed="rId15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537"/>
              <a:stretch/>
            </p:blipFill>
            <p:spPr bwMode="auto">
              <a:xfrm>
                <a:off x="2236817" y="4321836"/>
                <a:ext cx="474924" cy="5175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214" name="3 BLOCK D"/>
            <p:cNvGrpSpPr/>
            <p:nvPr/>
          </p:nvGrpSpPr>
          <p:grpSpPr>
            <a:xfrm>
              <a:off x="1576901" y="1844824"/>
              <a:ext cx="1177042" cy="618327"/>
              <a:chOff x="7236296" y="3776792"/>
              <a:chExt cx="1177042" cy="618327"/>
            </a:xfrm>
            <a:solidFill>
              <a:schemeClr val="bg1">
                <a:lumMod val="50000"/>
              </a:schemeClr>
            </a:solidFill>
          </p:grpSpPr>
          <p:sp>
            <p:nvSpPr>
              <p:cNvPr id="215" name="Rectangle 214"/>
              <p:cNvSpPr/>
              <p:nvPr/>
            </p:nvSpPr>
            <p:spPr>
              <a:xfrm>
                <a:off x="7236296" y="3861048"/>
                <a:ext cx="1177042" cy="534071"/>
              </a:xfrm>
              <a:prstGeom prst="rect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6" name="Rounded Rectangle 215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7" name="Rounded Rectangle 216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8" name="Rounded Rectangle 217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grpFill/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9" name="2 BLOCK P"/>
            <p:cNvGrpSpPr/>
            <p:nvPr/>
          </p:nvGrpSpPr>
          <p:grpSpPr>
            <a:xfrm>
              <a:off x="2776213" y="1857559"/>
              <a:ext cx="779216" cy="606079"/>
              <a:chOff x="7236296" y="3789040"/>
              <a:chExt cx="864096" cy="606079"/>
            </a:xfrm>
          </p:grpSpPr>
          <p:sp>
            <p:nvSpPr>
              <p:cNvPr id="220" name="Rectangle 219"/>
              <p:cNvSpPr/>
              <p:nvPr/>
            </p:nvSpPr>
            <p:spPr>
              <a:xfrm>
                <a:off x="7236296" y="3861048"/>
                <a:ext cx="864096" cy="53407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1" name="Rounded Rectangle 220"/>
              <p:cNvSpPr/>
              <p:nvPr/>
            </p:nvSpPr>
            <p:spPr>
              <a:xfrm>
                <a:off x="7781948" y="3789040"/>
                <a:ext cx="216024" cy="7200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Rounded Rectangle 221"/>
              <p:cNvSpPr/>
              <p:nvPr/>
            </p:nvSpPr>
            <p:spPr>
              <a:xfrm>
                <a:off x="7340161" y="3789040"/>
                <a:ext cx="216024" cy="72008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56" name="Group 155"/>
          <p:cNvGrpSpPr/>
          <p:nvPr/>
        </p:nvGrpSpPr>
        <p:grpSpPr>
          <a:xfrm>
            <a:off x="1575699" y="1314544"/>
            <a:ext cx="418102" cy="609823"/>
            <a:chOff x="8134953" y="3784327"/>
            <a:chExt cx="418102" cy="609823"/>
          </a:xfrm>
        </p:grpSpPr>
        <p:sp>
          <p:nvSpPr>
            <p:cNvPr id="157" name="Rectangle 156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1993801" y="1301794"/>
            <a:ext cx="1570087" cy="624185"/>
            <a:chOff x="6861893" y="3776792"/>
            <a:chExt cx="1570087" cy="624185"/>
          </a:xfrm>
        </p:grpSpPr>
        <p:sp>
          <p:nvSpPr>
            <p:cNvPr id="160" name="Rectangle 159"/>
            <p:cNvSpPr/>
            <p:nvPr/>
          </p:nvSpPr>
          <p:spPr>
            <a:xfrm>
              <a:off x="6861893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2751207" y="116632"/>
            <a:ext cx="1493601" cy="1253207"/>
            <a:chOff x="2558787" y="2769963"/>
            <a:chExt cx="1493601" cy="1253207"/>
          </a:xfrm>
        </p:grpSpPr>
        <p:sp>
          <p:nvSpPr>
            <p:cNvPr id="146" name="Flowchart: Extract 6"/>
            <p:cNvSpPr/>
            <p:nvPr/>
          </p:nvSpPr>
          <p:spPr>
            <a:xfrm>
              <a:off x="2558787" y="2769963"/>
              <a:ext cx="1493601" cy="1253207"/>
            </a:xfrm>
            <a:custGeom>
              <a:avLst/>
              <a:gdLst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0000"/>
                <a:gd name="connsiteY0" fmla="*/ 10000 h 10000"/>
                <a:gd name="connsiteX1" fmla="*/ 5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0" fmla="*/ 0 w 16805"/>
                <a:gd name="connsiteY0" fmla="*/ 8199 h 8199"/>
                <a:gd name="connsiteX1" fmla="*/ 16522 w 16805"/>
                <a:gd name="connsiteY1" fmla="*/ 0 h 8199"/>
                <a:gd name="connsiteX2" fmla="*/ 10000 w 16805"/>
                <a:gd name="connsiteY2" fmla="*/ 8199 h 8199"/>
                <a:gd name="connsiteX3" fmla="*/ 0 w 16805"/>
                <a:gd name="connsiteY3" fmla="*/ 8199 h 8199"/>
                <a:gd name="connsiteX0" fmla="*/ 0 w 11091"/>
                <a:gd name="connsiteY0" fmla="*/ 9670 h 9670"/>
                <a:gd name="connsiteX1" fmla="*/ 10946 w 11091"/>
                <a:gd name="connsiteY1" fmla="*/ 0 h 9670"/>
                <a:gd name="connsiteX2" fmla="*/ 5951 w 11091"/>
                <a:gd name="connsiteY2" fmla="*/ 9670 h 9670"/>
                <a:gd name="connsiteX3" fmla="*/ 0 w 11091"/>
                <a:gd name="connsiteY3" fmla="*/ 9670 h 9670"/>
                <a:gd name="connsiteX0" fmla="*/ 0 w 10146"/>
                <a:gd name="connsiteY0" fmla="*/ 10092 h 10092"/>
                <a:gd name="connsiteX1" fmla="*/ 9869 w 10146"/>
                <a:gd name="connsiteY1" fmla="*/ 92 h 10092"/>
                <a:gd name="connsiteX2" fmla="*/ 7621 w 10146"/>
                <a:gd name="connsiteY2" fmla="*/ 5763 h 10092"/>
                <a:gd name="connsiteX3" fmla="*/ 5366 w 10146"/>
                <a:gd name="connsiteY3" fmla="*/ 10092 h 10092"/>
                <a:gd name="connsiteX4" fmla="*/ 0 w 10146"/>
                <a:gd name="connsiteY4" fmla="*/ 10092 h 10092"/>
                <a:gd name="connsiteX0" fmla="*/ 0 w 10146"/>
                <a:gd name="connsiteY0" fmla="*/ 10092 h 10092"/>
                <a:gd name="connsiteX1" fmla="*/ 9869 w 10146"/>
                <a:gd name="connsiteY1" fmla="*/ 92 h 10092"/>
                <a:gd name="connsiteX2" fmla="*/ 7621 w 10146"/>
                <a:gd name="connsiteY2" fmla="*/ 5763 h 10092"/>
                <a:gd name="connsiteX3" fmla="*/ 5366 w 10146"/>
                <a:gd name="connsiteY3" fmla="*/ 10092 h 10092"/>
                <a:gd name="connsiteX4" fmla="*/ 0 w 10146"/>
                <a:gd name="connsiteY4" fmla="*/ 10092 h 10092"/>
                <a:gd name="connsiteX0" fmla="*/ 0 w 10146"/>
                <a:gd name="connsiteY0" fmla="*/ 10092 h 10092"/>
                <a:gd name="connsiteX1" fmla="*/ 9869 w 10146"/>
                <a:gd name="connsiteY1" fmla="*/ 92 h 10092"/>
                <a:gd name="connsiteX2" fmla="*/ 7621 w 10146"/>
                <a:gd name="connsiteY2" fmla="*/ 5763 h 10092"/>
                <a:gd name="connsiteX3" fmla="*/ 5366 w 10146"/>
                <a:gd name="connsiteY3" fmla="*/ 10092 h 10092"/>
                <a:gd name="connsiteX4" fmla="*/ 0 w 10146"/>
                <a:gd name="connsiteY4" fmla="*/ 10092 h 10092"/>
                <a:gd name="connsiteX0" fmla="*/ 0 w 10146"/>
                <a:gd name="connsiteY0" fmla="*/ 10092 h 10092"/>
                <a:gd name="connsiteX1" fmla="*/ 9869 w 10146"/>
                <a:gd name="connsiteY1" fmla="*/ 92 h 10092"/>
                <a:gd name="connsiteX2" fmla="*/ 7621 w 10146"/>
                <a:gd name="connsiteY2" fmla="*/ 5763 h 10092"/>
                <a:gd name="connsiteX3" fmla="*/ 5366 w 10146"/>
                <a:gd name="connsiteY3" fmla="*/ 10092 h 10092"/>
                <a:gd name="connsiteX4" fmla="*/ 0 w 10146"/>
                <a:gd name="connsiteY4" fmla="*/ 10092 h 100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46" h="10092">
                  <a:moveTo>
                    <a:pt x="0" y="10092"/>
                  </a:moveTo>
                  <a:cubicBezTo>
                    <a:pt x="894" y="5888"/>
                    <a:pt x="8743" y="207"/>
                    <a:pt x="9869" y="92"/>
                  </a:cubicBezTo>
                  <a:cubicBezTo>
                    <a:pt x="10998" y="-724"/>
                    <a:pt x="8371" y="4096"/>
                    <a:pt x="7621" y="5763"/>
                  </a:cubicBezTo>
                  <a:cubicBezTo>
                    <a:pt x="5403" y="10157"/>
                    <a:pt x="6495" y="9276"/>
                    <a:pt x="5366" y="10092"/>
                  </a:cubicBezTo>
                  <a:lnTo>
                    <a:pt x="0" y="10092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Oval 146"/>
            <p:cNvSpPr/>
            <p:nvPr/>
          </p:nvSpPr>
          <p:spPr>
            <a:xfrm>
              <a:off x="2986450" y="3594949"/>
              <a:ext cx="311609" cy="311609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Oval 147"/>
            <p:cNvSpPr/>
            <p:nvPr/>
          </p:nvSpPr>
          <p:spPr>
            <a:xfrm>
              <a:off x="3043802" y="3652301"/>
              <a:ext cx="196903" cy="196903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9" name="Oval 148"/>
            <p:cNvSpPr/>
            <p:nvPr/>
          </p:nvSpPr>
          <p:spPr>
            <a:xfrm>
              <a:off x="3265593" y="3311955"/>
              <a:ext cx="254255" cy="25425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Oval 149"/>
            <p:cNvSpPr/>
            <p:nvPr/>
          </p:nvSpPr>
          <p:spPr>
            <a:xfrm>
              <a:off x="3312389" y="3359376"/>
              <a:ext cx="160662" cy="160662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Oval 150"/>
            <p:cNvSpPr/>
            <p:nvPr/>
          </p:nvSpPr>
          <p:spPr>
            <a:xfrm>
              <a:off x="3532017" y="3080155"/>
              <a:ext cx="208083" cy="208083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Oval 151"/>
            <p:cNvSpPr/>
            <p:nvPr/>
          </p:nvSpPr>
          <p:spPr>
            <a:xfrm>
              <a:off x="3578813" y="3127576"/>
              <a:ext cx="131486" cy="13148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Oval 152"/>
            <p:cNvSpPr/>
            <p:nvPr/>
          </p:nvSpPr>
          <p:spPr>
            <a:xfrm>
              <a:off x="3790323" y="2904363"/>
              <a:ext cx="131486" cy="131486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578262" y="489172"/>
            <a:ext cx="1174320" cy="895595"/>
            <a:chOff x="1384467" y="3042243"/>
            <a:chExt cx="1244768" cy="980928"/>
          </a:xfrm>
        </p:grpSpPr>
        <p:sp>
          <p:nvSpPr>
            <p:cNvPr id="166" name="Flowchart: Manual Input 165"/>
            <p:cNvSpPr/>
            <p:nvPr/>
          </p:nvSpPr>
          <p:spPr>
            <a:xfrm rot="5400000">
              <a:off x="1516387" y="2910323"/>
              <a:ext cx="980928" cy="1244768"/>
            </a:xfrm>
            <a:prstGeom prst="flowChartManualInpu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Flowchart: Manual Input 166"/>
            <p:cNvSpPr/>
            <p:nvPr/>
          </p:nvSpPr>
          <p:spPr>
            <a:xfrm rot="5400000">
              <a:off x="1879448" y="3118928"/>
              <a:ext cx="490463" cy="507759"/>
            </a:xfrm>
            <a:prstGeom prst="flowChartManualInput">
              <a:avLst/>
            </a:prstGeom>
            <a:gradFill flip="none" rotWithShape="1">
              <a:gsLst>
                <a:gs pos="0">
                  <a:schemeClr val="bg1">
                    <a:lumMod val="65000"/>
                    <a:shade val="30000"/>
                    <a:satMod val="115000"/>
                  </a:schemeClr>
                </a:gs>
                <a:gs pos="50000">
                  <a:schemeClr val="bg1">
                    <a:lumMod val="65000"/>
                    <a:shade val="67500"/>
                    <a:satMod val="115000"/>
                  </a:schemeClr>
                </a:gs>
                <a:gs pos="100000">
                  <a:schemeClr val="bg1">
                    <a:lumMod val="65000"/>
                    <a:shade val="100000"/>
                    <a:satMod val="115000"/>
                  </a:schemeClr>
                </a:gs>
              </a:gsLst>
              <a:lin ang="0" scaled="1"/>
              <a:tileRect/>
            </a:gra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8" name="Rectangle 167"/>
          <p:cNvSpPr/>
          <p:nvPr/>
        </p:nvSpPr>
        <p:spPr>
          <a:xfrm>
            <a:off x="4030822" y="316775"/>
            <a:ext cx="45719" cy="169718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9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937" y="272180"/>
            <a:ext cx="573088" cy="811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970015" y="438178"/>
            <a:ext cx="528317" cy="576700"/>
            <a:chOff x="1955220" y="381604"/>
            <a:chExt cx="528317" cy="576700"/>
          </a:xfrm>
        </p:grpSpPr>
        <p:pic>
          <p:nvPicPr>
            <p:cNvPr id="174" name="Picture 4" descr="C:\Users\roj\Desktop\builder.png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426"/>
            <a:stretch/>
          </p:blipFill>
          <p:spPr bwMode="auto">
            <a:xfrm>
              <a:off x="1955220" y="381604"/>
              <a:ext cx="528317" cy="5767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Arc 6"/>
            <p:cNvSpPr/>
            <p:nvPr/>
          </p:nvSpPr>
          <p:spPr>
            <a:xfrm rot="9928222">
              <a:off x="2171617" y="689828"/>
              <a:ext cx="204368" cy="10681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http://www.zweifuss.ca/ibuki/cloud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3210" y="4534657"/>
            <a:ext cx="2314575" cy="1447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6204128" y="-2"/>
            <a:ext cx="2969624" cy="68580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 1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7675" y="386714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Nice maths!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712841" y="548680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404664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4" name="1+"/>
          <p:cNvSpPr txBox="1"/>
          <p:nvPr/>
        </p:nvSpPr>
        <p:spPr>
          <a:xfrm>
            <a:off x="1763688" y="55731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843195" y="542805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70" name="Rounded Rectangular Callout 169"/>
          <p:cNvSpPr/>
          <p:nvPr/>
        </p:nvSpPr>
        <p:spPr>
          <a:xfrm>
            <a:off x="6691028" y="229750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rgbClr val="FFE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6578294" y="476795"/>
            <a:ext cx="24624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Segoe Print" panose="02000600000000000000" pitchFamily="2" charset="0"/>
              </a:rPr>
              <a:t>J</a:t>
            </a:r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ob Done</a:t>
            </a:r>
            <a:r>
              <a:rPr lang="en-GB" sz="5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!</a:t>
            </a:r>
            <a:endParaRPr lang="en-GB" sz="54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72" name="MOUTH 2"/>
          <p:cNvSpPr/>
          <p:nvPr/>
        </p:nvSpPr>
        <p:spPr>
          <a:xfrm>
            <a:off x="6084168" y="2002352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5" name="GLOW"/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84" y="2329037"/>
            <a:ext cx="2322590" cy="2322591"/>
          </a:xfrm>
          <a:prstGeom prst="rect">
            <a:avLst/>
          </a:prstGeom>
          <a:noFill/>
          <a:ln>
            <a:noFill/>
          </a:ln>
          <a:effectLst>
            <a:glow rad="571500">
              <a:srgbClr val="FFFF00">
                <a:alpha val="9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1" name="MAIN MENU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RANE ENGIN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584.873"/>
                  <p14:fade out="750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004173" y="6246051"/>
            <a:ext cx="609600" cy="609600"/>
          </a:xfrm>
          <a:prstGeom prst="rect">
            <a:avLst/>
          </a:prstGeom>
        </p:spPr>
      </p:pic>
      <p:pic>
        <p:nvPicPr>
          <p:cNvPr id="16" name="Nice_Math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62.3188" end="889.815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234477" y="6236589"/>
            <a:ext cx="609600" cy="609600"/>
          </a:xfrm>
          <a:prstGeom prst="rect">
            <a:avLst/>
          </a:prstGeom>
        </p:spPr>
      </p:pic>
      <p:pic>
        <p:nvPicPr>
          <p:cNvPr id="17" name="Job_Don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764.4158" end="1383.592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0177" y="5375691"/>
            <a:ext cx="609600" cy="609600"/>
          </a:xfrm>
          <a:prstGeom prst="rect">
            <a:avLst/>
          </a:prstGeom>
        </p:spPr>
      </p:pic>
      <p:pic>
        <p:nvPicPr>
          <p:cNvPr id="18" name="SLIC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1466" y="4527539"/>
            <a:ext cx="609600" cy="609600"/>
          </a:xfrm>
          <a:prstGeom prst="rect">
            <a:avLst/>
          </a:prstGeom>
        </p:spPr>
      </p:pic>
      <p:pic>
        <p:nvPicPr>
          <p:cNvPr id="19" name="Pulley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63.1176" end="1450.356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466" y="3460380"/>
            <a:ext cx="609600" cy="609600"/>
          </a:xfrm>
          <a:prstGeom prst="rect">
            <a:avLst/>
          </a:prstGeom>
        </p:spPr>
      </p:pic>
      <p:pic>
        <p:nvPicPr>
          <p:cNvPr id="173" name="GLOW TEST"/>
          <p:cNvPicPr>
            <a:picLocks noChangeAspect="1" noChangeArrowheads="1"/>
          </p:cNvPicPr>
          <p:nvPr/>
        </p:nvPicPr>
        <p:blipFill>
          <a:blip r:embed="rId2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1772861" cy="1772862"/>
          </a:xfrm>
          <a:prstGeom prst="rect">
            <a:avLst/>
          </a:prstGeom>
          <a:noFill/>
          <a:ln>
            <a:noFill/>
          </a:ln>
          <a:effectLst>
            <a:glow rad="571500">
              <a:srgbClr val="FFFF00">
                <a:alpha val="9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TEST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8" y="2615232"/>
            <a:ext cx="1960236" cy="1960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8" y="2836011"/>
            <a:ext cx="20478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" name="CLUN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8">
                  <p14:trim st="24.0512" end="67.8588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9512" y="130115"/>
            <a:ext cx="609600" cy="609600"/>
          </a:xfrm>
          <a:prstGeom prst="rect">
            <a:avLst/>
          </a:prstGeom>
        </p:spPr>
      </p:pic>
      <p:pic>
        <p:nvPicPr>
          <p:cNvPr id="177" name="CLIC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9">
                  <p14:trim st="158.5823" end="579.0657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9512" y="9305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13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13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0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9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9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89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67" fill="hold"/>
                                        <p:tgtEl>
                                          <p:spTgt spid="1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939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69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39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439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661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9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8.33333E-7 0.22292 " pathEditMode="relative" rAng="0" ptsTypes="AA">
                                      <p:cBhvr>
                                        <p:cTn id="67" dur="1661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140" fill="hold"/>
                                        <p:tgtEl>
                                          <p:spTgt spid="17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12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20"/>
                            </p:stCondLst>
                            <p:childTnLst>
                              <p:par>
                                <p:cTn id="8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220"/>
                            </p:stCondLst>
                            <p:childTnLst>
                              <p:par>
                                <p:cTn id="83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35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8" presetClass="emph" presetSubtype="0" repeatCount="1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100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8" presetClass="emph" presetSubtype="0" repeatCount="1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21600000">
                                      <p:cBhvr>
                                        <p:cTn id="10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-4.07407E-6 L 0.57031 -4.07407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07" y="0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72222E-6 -3.33333E-6 L 0.58211 -3.33333E-6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97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0.22292 L 0.52465 0.22292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33" y="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2.59259E-6 L 0.52135 2.59259E-6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59" y="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8.33333E-7 2.96296E-6 L 0.57865 2.96296E-6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24" y="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1.11111E-6 3.33333E-6 L 0.57309 3.33333E-6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46" y="0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-3.33333E-6 L 0.54427 -3.33333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05" y="0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22222E-6 3.33333E-6 L 0.55018 3.33333E-6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00" y="0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44444E-6 1.48148E-6 L 0.54236 1.48148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18" y="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1.11111E-6 -1.11111E-6 L 0.55694 -1.11111E-6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47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5.55556E-7 4.81481E-6 L 0.57413 4.81481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98" y="0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7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mph" presetSubtype="0" repeatCount="indefinite" autoRev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Scale>
                                      <p:cBhvr>
                                        <p:cTn id="140" dur="500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6" presetClass="emph" presetSubtype="0" repeatCount="indefinite" autoRev="1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animScale>
                                      <p:cBhvr>
                                        <p:cTn id="157" dur="500" fill="hold"/>
                                        <p:tgtEl>
                                          <p:spTgt spid="1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6"/>
                </p:tgtEl>
              </p:cMediaNode>
            </p:audio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7"/>
                </p:tgtEl>
              </p:cMediaNode>
            </p:audio>
          </p:childTnLst>
        </p:cTn>
      </p:par>
    </p:tnLst>
    <p:bldLst>
      <p:bldP spid="168" grpId="0" animBg="1"/>
      <p:bldP spid="168" grpId="1" animBg="1"/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42" grpId="0"/>
      <p:bldP spid="142" grpId="1"/>
      <p:bldP spid="37" grpId="0"/>
      <p:bldP spid="37" grpId="1"/>
      <p:bldP spid="154" grpId="0"/>
      <p:bldP spid="155" grpId="0"/>
      <p:bldP spid="170" grpId="0" animBg="1" autoUpdateAnimBg="0"/>
      <p:bldP spid="170" grpId="1" animBg="1"/>
      <p:bldP spid="171" grpId="0"/>
      <p:bldP spid="171" grpId="1"/>
      <p:bldP spid="172" grpId="0" animBg="1"/>
      <p:bldP spid="172" grpId="1" animBg="1"/>
      <p:bldP spid="17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34" y="1052736"/>
            <a:ext cx="456565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2048"/>
            <a:ext cx="4535487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50450" y="6233867"/>
            <a:ext cx="864096" cy="624133"/>
            <a:chOff x="7236296" y="3789040"/>
            <a:chExt cx="864096" cy="624133"/>
          </a:xfrm>
        </p:grpSpPr>
        <p:sp>
          <p:nvSpPr>
            <p:cNvPr id="14" name="Rectangle 13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6512" y="6239673"/>
            <a:ext cx="1177042" cy="618327"/>
            <a:chOff x="7236296" y="3776792"/>
            <a:chExt cx="1177042" cy="618327"/>
          </a:xfrm>
        </p:grpSpPr>
        <p:sp>
          <p:nvSpPr>
            <p:cNvPr id="22" name="Rectangle 2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18007" y="6251921"/>
            <a:ext cx="779216" cy="606079"/>
            <a:chOff x="7236296" y="3789040"/>
            <a:chExt cx="864096" cy="606079"/>
          </a:xfrm>
        </p:grpSpPr>
        <p:sp>
          <p:nvSpPr>
            <p:cNvPr id="27" name="Rectangle 2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9882" y="6225065"/>
            <a:ext cx="1975807" cy="624185"/>
            <a:chOff x="735934" y="4215176"/>
            <a:chExt cx="1975807" cy="624185"/>
          </a:xfrm>
        </p:grpSpPr>
        <p:grpSp>
          <p:nvGrpSpPr>
            <p:cNvPr id="31" name="Group 3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3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2 BLOCK P"/>
          <p:cNvGrpSpPr/>
          <p:nvPr/>
        </p:nvGrpSpPr>
        <p:grpSpPr>
          <a:xfrm>
            <a:off x="4775689" y="6243172"/>
            <a:ext cx="779216" cy="606079"/>
            <a:chOff x="7236296" y="3789040"/>
            <a:chExt cx="864096" cy="606079"/>
          </a:xfrm>
        </p:grpSpPr>
        <p:sp>
          <p:nvSpPr>
            <p:cNvPr id="44" name="Rectangle 4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71078" y="6227130"/>
            <a:ext cx="1975806" cy="624185"/>
            <a:chOff x="6829577" y="3776792"/>
            <a:chExt cx="1975806" cy="624185"/>
          </a:xfrm>
        </p:grpSpPr>
        <p:sp>
          <p:nvSpPr>
            <p:cNvPr id="48" name="Rounded Rectangle 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6299" y="6237312"/>
            <a:ext cx="864096" cy="624133"/>
            <a:chOff x="7236296" y="3789040"/>
            <a:chExt cx="864096" cy="624133"/>
          </a:xfrm>
        </p:grpSpPr>
        <p:sp>
          <p:nvSpPr>
            <p:cNvPr id="55" name="Rectangle 54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02684" y="6251921"/>
            <a:ext cx="779216" cy="606079"/>
            <a:chOff x="7236296" y="3789040"/>
            <a:chExt cx="864096" cy="606079"/>
          </a:xfrm>
        </p:grpSpPr>
        <p:sp>
          <p:nvSpPr>
            <p:cNvPr id="59" name="Rectangle 5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47" y="4928244"/>
            <a:ext cx="9144000" cy="1294509"/>
            <a:chOff x="13147" y="4928244"/>
            <a:chExt cx="9144000" cy="1294509"/>
          </a:xfrm>
        </p:grpSpPr>
        <p:sp>
          <p:nvSpPr>
            <p:cNvPr id="6" name="Rectangle 5"/>
            <p:cNvSpPr/>
            <p:nvPr/>
          </p:nvSpPr>
          <p:spPr>
            <a:xfrm>
              <a:off x="13147" y="4928244"/>
              <a:ext cx="9144000" cy="1010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88177" y="4928244"/>
              <a:ext cx="5449887" cy="1294509"/>
              <a:chOff x="1588177" y="4928244"/>
              <a:chExt cx="5449887" cy="1294509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6847575" y="4928244"/>
                <a:ext cx="184731" cy="9233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endParaRPr lang="en-GB" sz="5400" b="1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latin typeface="Chinacat" panose="00000400000000000000" pitchFamily="2" charset="0"/>
                </a:endParaRPr>
              </a:p>
            </p:txBody>
          </p:sp>
          <p:pic>
            <p:nvPicPr>
              <p:cNvPr id="156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177" y="4936878"/>
                <a:ext cx="5449887" cy="1285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604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1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6966235" y="1583866"/>
            <a:ext cx="2102093" cy="1392454"/>
          </a:xfrm>
          <a:prstGeom prst="wedgeRoundRectCallout">
            <a:avLst>
              <a:gd name="adj1" fmla="val -80318"/>
              <a:gd name="adj2" fmla="val 6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91028" y="116632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7004" y="188640"/>
            <a:ext cx="237001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dirty="0">
                <a:solidFill>
                  <a:prstClr val="black"/>
                </a:solidFill>
                <a:latin typeface="Bradley Hand ITC" panose="03070402050302030203" pitchFamily="66" charset="0"/>
              </a:rPr>
              <a:t>I</a:t>
            </a:r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 need a </a:t>
            </a:r>
            <a:r>
              <a:rPr lang="en-GB" sz="2400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lighthouse </a:t>
            </a:r>
            <a:endParaRPr lang="en-GB" sz="2400" dirty="0">
              <a:solidFill>
                <a:prstClr val="black"/>
              </a:solidFill>
              <a:latin typeface="Bradley Hand ITC" panose="03070402050302030203" pitchFamily="66" charset="0"/>
            </a:endParaRPr>
          </a:p>
          <a:p>
            <a:pPr lvl="0" algn="ctr"/>
            <a:r>
              <a:rPr lang="en-GB" sz="2400" b="1" dirty="0" smtClean="0">
                <a:solidFill>
                  <a:prstClr val="black"/>
                </a:solidFill>
                <a:latin typeface="Baskerville Old Face" panose="02020602080505020303" pitchFamily="18" charset="0"/>
              </a:rPr>
              <a:t>6</a:t>
            </a:r>
            <a:r>
              <a:rPr lang="en-GB" sz="2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  bricks  </a:t>
            </a:r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wide</a:t>
            </a:r>
            <a:r>
              <a:rPr lang="en-GB" sz="24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.</a:t>
            </a:r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endParaRPr lang="en-GB" sz="240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01157" y="1772816"/>
            <a:ext cx="223224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Click </a:t>
            </a:r>
            <a:r>
              <a:rPr lang="en-GB" sz="2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to choose </a:t>
            </a:r>
            <a:r>
              <a:rPr lang="en-GB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 bricks </a:t>
            </a:r>
            <a:r>
              <a:rPr lang="en-GB" sz="2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below</a:t>
            </a:r>
            <a:endParaRPr lang="en-GB" sz="24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07904" y="5613365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3" name="2 BLOCK SHADOW"/>
          <p:cNvGrpSpPr/>
          <p:nvPr/>
        </p:nvGrpSpPr>
        <p:grpSpPr>
          <a:xfrm>
            <a:off x="7730037" y="4373018"/>
            <a:ext cx="779216" cy="606079"/>
            <a:chOff x="7236296" y="3789040"/>
            <a:chExt cx="864096" cy="606079"/>
          </a:xfrm>
          <a:effectLst>
            <a:glow rad="228600">
              <a:schemeClr val="accent2">
                <a:satMod val="175000"/>
                <a:alpha val="91000"/>
              </a:schemeClr>
            </a:glow>
          </a:effectLst>
        </p:grpSpPr>
        <p:sp>
          <p:nvSpPr>
            <p:cNvPr id="179" name="Rectangle 17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2" name="2 BLOCK P"/>
          <p:cNvGrpSpPr/>
          <p:nvPr/>
        </p:nvGrpSpPr>
        <p:grpSpPr>
          <a:xfrm>
            <a:off x="7736666" y="4373018"/>
            <a:ext cx="779216" cy="606079"/>
            <a:chOff x="7236296" y="3789040"/>
            <a:chExt cx="864096" cy="606079"/>
          </a:xfrm>
        </p:grpSpPr>
        <p:sp>
          <p:nvSpPr>
            <p:cNvPr id="183" name="Rectangle 182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Rounded Rectangle 184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6" name="TextBox 185"/>
          <p:cNvSpPr txBox="1"/>
          <p:nvPr/>
        </p:nvSpPr>
        <p:spPr>
          <a:xfrm>
            <a:off x="6713801" y="3967848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87" name="Group 186"/>
          <p:cNvGrpSpPr/>
          <p:nvPr/>
        </p:nvGrpSpPr>
        <p:grpSpPr>
          <a:xfrm>
            <a:off x="7414475" y="5188744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88" name="Rectangle 187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9" name="Rounded Rectangle 18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0" name="Rounded Rectangle 18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Rounded Rectangle 19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2818552" y="437688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4" name="Rectangle 19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8" name="3 BLOCK P"/>
          <p:cNvGrpSpPr/>
          <p:nvPr/>
        </p:nvGrpSpPr>
        <p:grpSpPr>
          <a:xfrm>
            <a:off x="7339578" y="3506208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9" name="Rectangle 198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0" name="Rounded Rectangle 19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204" name="Rectangle 20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8" name="3 +"/>
          <p:cNvSpPr txBox="1"/>
          <p:nvPr/>
        </p:nvSpPr>
        <p:spPr>
          <a:xfrm>
            <a:off x="1386738" y="4364321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57" name="CLUN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.0512" end="67.858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9512" y="130115"/>
            <a:ext cx="609600" cy="609600"/>
          </a:xfrm>
          <a:prstGeom prst="rect">
            <a:avLst/>
          </a:prstGeom>
        </p:spPr>
      </p:pic>
      <p:pic>
        <p:nvPicPr>
          <p:cNvPr id="59" name="CLIC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58.5823" end="579.0657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9512" y="930519"/>
            <a:ext cx="609600" cy="609600"/>
          </a:xfrm>
          <a:prstGeom prst="rect">
            <a:avLst/>
          </a:prstGeom>
        </p:spPr>
      </p:pic>
      <p:pic>
        <p:nvPicPr>
          <p:cNvPr id="2" name="I_Need_A_Lighthous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936.0302" end="893.483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1560" y="1705153"/>
            <a:ext cx="609600" cy="609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6370" y="1196752"/>
            <a:ext cx="21355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GB" sz="3200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</a:t>
            </a:r>
            <a:r>
              <a:rPr lang="en-GB" sz="2400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an </a:t>
            </a:r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you help</a:t>
            </a:r>
            <a:r>
              <a:rPr lang="en-GB" sz="2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Bradley Hand ITC" panose="03070402050302030203" pitchFamily="66" charset="0"/>
              </a:rPr>
              <a:t>?</a:t>
            </a:r>
          </a:p>
        </p:txBody>
      </p:sp>
      <p:sp>
        <p:nvSpPr>
          <p:cNvPr id="62" name="MOUTH 2"/>
          <p:cNvSpPr/>
          <p:nvPr/>
        </p:nvSpPr>
        <p:spPr>
          <a:xfrm>
            <a:off x="6094007" y="2016754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Can_U_Help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940.6264" end="694.711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90241" y="2553285"/>
            <a:ext cx="609600" cy="609600"/>
          </a:xfrm>
          <a:prstGeom prst="rect">
            <a:avLst/>
          </a:prstGeom>
        </p:spPr>
      </p:pic>
      <p:sp>
        <p:nvSpPr>
          <p:cNvPr id="64" name="MOUTH 3"/>
          <p:cNvSpPr/>
          <p:nvPr/>
        </p:nvSpPr>
        <p:spPr>
          <a:xfrm>
            <a:off x="6094006" y="2016754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5" name="Click_To_Choos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001.6723" end="2228.7208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52355" y="35422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8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69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3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6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00"/>
                            </p:stCondLst>
                            <p:childTnLst>
                              <p:par>
                                <p:cTn id="3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200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4000" autoRev="1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Scale>
                                      <p:cBhvr>
                                        <p:cTn id="43" dur="113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9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40"/>
                            </p:stCondLst>
                            <p:childTnLst>
                              <p:par>
                                <p:cTn id="4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840"/>
                            </p:stCondLst>
                            <p:childTnLst>
                              <p:par>
                                <p:cTn id="52" presetID="1" presetClass="entr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mph" presetSubtype="0" repeatCount="4000" autoRev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7" dur="189" fill="hold"/>
                                        <p:tgtEl>
                                          <p:spTgt spid="6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iterate type="wd">
                                    <p:tmAbs val="4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01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605"/>
                            </p:stCondLst>
                            <p:childTnLst>
                              <p:par>
                                <p:cTn id="6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605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4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4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2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"/>
                            </p:stCondLst>
                            <p:childTnLst>
                              <p:par>
                                <p:cTn id="10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4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4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400"/>
                            </p:stCondLst>
                            <p:childTnLst>
                              <p:par>
                                <p:cTn id="1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35" grpId="0" animBg="1"/>
      <p:bldP spid="5" grpId="0" animBg="1"/>
      <p:bldP spid="5" grpId="1" animBg="1"/>
      <p:bldP spid="5" grpId="2" animBg="1"/>
      <p:bldP spid="18" grpId="0" animBg="1" autoUpdateAnimBg="0"/>
      <p:bldP spid="10" grpId="0" animBg="1" autoUpdateAnimBg="0"/>
      <p:bldP spid="11" grpId="0"/>
      <p:bldP spid="16" grpId="0"/>
      <p:bldP spid="36" grpId="0"/>
      <p:bldP spid="139" grpId="0" animBg="1"/>
      <p:bldP spid="186" grpId="0"/>
      <p:bldP spid="186" grpId="1"/>
      <p:bldP spid="192" grpId="0"/>
      <p:bldP spid="208" grpId="0"/>
      <p:bldP spid="3" grpId="0"/>
      <p:bldP spid="62" grpId="0" animBg="1"/>
      <p:bldP spid="62" grpId="1" animBg="1"/>
      <p:bldP spid="62" grpId="2" animBg="1"/>
      <p:bldP spid="64" grpId="0" animBg="1"/>
      <p:bldP spid="64" grpId="1" animBg="1"/>
      <p:bldP spid="64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2" name="TextBox 191"/>
          <p:cNvSpPr txBox="1"/>
          <p:nvPr/>
        </p:nvSpPr>
        <p:spPr>
          <a:xfrm>
            <a:off x="2818552" y="437688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4" name="Rectangle 19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204" name="Rectangle 20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8" name="3 +"/>
          <p:cNvSpPr txBox="1"/>
          <p:nvPr/>
        </p:nvSpPr>
        <p:spPr>
          <a:xfrm>
            <a:off x="1386738" y="4364321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58" name="Rounded Rectangular Callout 57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578294" y="677787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Great job!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712841" y="4407500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9590" y="4244895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62" name="Oval 61"/>
          <p:cNvSpPr/>
          <p:nvPr/>
        </p:nvSpPr>
        <p:spPr>
          <a:xfrm>
            <a:off x="6084168" y="1988840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Rounded Rectangular Callout 62"/>
          <p:cNvSpPr/>
          <p:nvPr/>
        </p:nvSpPr>
        <p:spPr>
          <a:xfrm>
            <a:off x="6686453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84135" y="404664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Choose again!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85168" y="3887483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66" name="Red Shadow"/>
          <p:cNvGrpSpPr/>
          <p:nvPr/>
        </p:nvGrpSpPr>
        <p:grpSpPr>
          <a:xfrm>
            <a:off x="7262641" y="4341118"/>
            <a:ext cx="1177042" cy="618327"/>
            <a:chOff x="7236296" y="3776792"/>
            <a:chExt cx="1177042" cy="618327"/>
          </a:xfrm>
          <a:effectLst>
            <a:glow rad="177800">
              <a:schemeClr val="accent2">
                <a:satMod val="175000"/>
                <a:alpha val="74000"/>
              </a:schemeClr>
            </a:glow>
          </a:effectLst>
        </p:grpSpPr>
        <p:sp>
          <p:nvSpPr>
            <p:cNvPr id="67" name="Rectangle 6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8" name="Rounded Rectangle 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9" name="Rounded Rectangle 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7262272" y="4335723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72" name="Rectangle 7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ounded Rectangle 7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Rounded Rectangle 7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6899216" y="5157192"/>
            <a:ext cx="1570087" cy="624185"/>
            <a:chOff x="6829577" y="3776792"/>
            <a:chExt cx="1570087" cy="624185"/>
          </a:xfrm>
          <a:solidFill>
            <a:schemeClr val="bg1"/>
          </a:solidFill>
        </p:grpSpPr>
        <p:sp>
          <p:nvSpPr>
            <p:cNvPr id="77" name="Rectangle 76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2771800" y="3822139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7661544" y="3534973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3" name="Rectangle 92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1386739" y="3848765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1744" y="378956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2" name="Great_Job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.1053" end="823.81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9512" y="218637"/>
            <a:ext cx="609600" cy="609600"/>
          </a:xfrm>
          <a:prstGeom prst="rect">
            <a:avLst/>
          </a:prstGeom>
        </p:spPr>
      </p:pic>
      <p:pic>
        <p:nvPicPr>
          <p:cNvPr id="83" name="Choose_agai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91.8738" end="1104.42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512" y="1126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2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83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50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909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65" fill="hold"/>
                                        <p:tgtEl>
                                          <p:spTgt spid="6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85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20"/>
                            </p:stCondLst>
                            <p:childTnLst>
                              <p:par>
                                <p:cTn id="6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20"/>
                            </p:stCondLst>
                            <p:childTnLst>
                              <p:par>
                                <p:cTn id="69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4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3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showWhenStopped="0">
                <p:cTn id="1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92" grpId="0"/>
      <p:bldP spid="208" grpId="0"/>
      <p:bldP spid="58" grpId="0" animBg="1" autoUpdateAnimBg="0"/>
      <p:bldP spid="58" grpId="1" animBg="1"/>
      <p:bldP spid="59" grpId="0"/>
      <p:bldP spid="59" grpId="1"/>
      <p:bldP spid="60" grpId="0"/>
      <p:bldP spid="60" grpId="1"/>
      <p:bldP spid="61" grpId="0"/>
      <p:bldP spid="61" grpId="1"/>
      <p:bldP spid="62" grpId="0" animBg="1"/>
      <p:bldP spid="62" grpId="1" animBg="1"/>
      <p:bldP spid="62" grpId="2" animBg="1"/>
      <p:bldP spid="63" grpId="0" animBg="1" autoUpdateAnimBg="0"/>
      <p:bldP spid="63" grpId="1" animBg="1"/>
      <p:bldP spid="64" grpId="0"/>
      <p:bldP spid="64" grpId="1"/>
      <p:bldP spid="65" grpId="0"/>
      <p:bldP spid="65" grpId="1"/>
      <p:bldP spid="91" grpId="0"/>
      <p:bldP spid="9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4" name="Rectangle 19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204" name="Rectangle 20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712841" y="387963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9590" y="3717032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771800" y="3822139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386739" y="3848765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555605" y="428471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Nice maths!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84" name="Red Shadow"/>
          <p:cNvGrpSpPr/>
          <p:nvPr/>
        </p:nvGrpSpPr>
        <p:grpSpPr>
          <a:xfrm>
            <a:off x="6944634" y="4306650"/>
            <a:ext cx="1570087" cy="624185"/>
            <a:chOff x="6829577" y="3776792"/>
            <a:chExt cx="1570087" cy="624185"/>
          </a:xfrm>
          <a:effectLst>
            <a:glow rad="228600">
              <a:schemeClr val="accent2">
                <a:satMod val="175000"/>
                <a:alpha val="78000"/>
              </a:schemeClr>
            </a:glow>
          </a:effectLst>
        </p:grpSpPr>
        <p:sp>
          <p:nvSpPr>
            <p:cNvPr id="101" name="Rectangle 10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2" name="Rounded Rectangle 10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3" name="Rounded Rectangle 10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06" name="4 BLOCK P"/>
          <p:cNvGrpSpPr/>
          <p:nvPr/>
        </p:nvGrpSpPr>
        <p:grpSpPr>
          <a:xfrm>
            <a:off x="6962353" y="4292922"/>
            <a:ext cx="1570087" cy="624185"/>
            <a:chOff x="6829577" y="3776792"/>
            <a:chExt cx="1570087" cy="624185"/>
          </a:xfrm>
          <a:solidFill>
            <a:schemeClr val="bg1"/>
          </a:solidFill>
        </p:grpSpPr>
        <p:sp>
          <p:nvSpPr>
            <p:cNvPr id="107" name="Rectangle 106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ounded Rectangle 10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5993356" y="3861048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7396793" y="5149026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14" name="Rectangle 11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2806838" y="329754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4" name="3 BLOCK P"/>
          <p:cNvGrpSpPr/>
          <p:nvPr/>
        </p:nvGrpSpPr>
        <p:grpSpPr>
          <a:xfrm>
            <a:off x="7369441" y="3479436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25" name="Rectangle 12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ounded Rectangle 12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8" name="Rounded Rectangle 12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4" name="3 +"/>
          <p:cNvSpPr txBox="1"/>
          <p:nvPr/>
        </p:nvSpPr>
        <p:spPr>
          <a:xfrm>
            <a:off x="1375024" y="3284984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92" name="Nice_Math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2.7715" end="784.355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1520" y="256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3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83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54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54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54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54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9097 " pathEditMode="relative" rAng="0" ptsTypes="AA">
                                      <p:cBhvr>
                                        <p:cTn id="43" dur="55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4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audio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0" grpId="0"/>
      <p:bldP spid="60" grpId="1"/>
      <p:bldP spid="61" grpId="0"/>
      <p:bldP spid="61" grpId="1"/>
      <p:bldP spid="91" grpId="0"/>
      <p:bldP spid="96" grpId="0"/>
      <p:bldP spid="82" grpId="0" animBg="1" autoUpdateAnimBg="0"/>
      <p:bldP spid="82" grpId="1" animBg="1"/>
      <p:bldP spid="83" grpId="0"/>
      <p:bldP spid="83" grpId="1"/>
      <p:bldP spid="112" grpId="0"/>
      <p:bldP spid="112" grpId="1"/>
      <p:bldP spid="118" grpId="0"/>
      <p:bldP spid="1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4" name="Rectangle 19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204" name="Rectangle 20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705616" y="3327380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2365" y="3164775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555605" y="428471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Fine </a:t>
            </a:r>
          </a:p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work!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2806838" y="329754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4" name="3 +"/>
          <p:cNvSpPr txBox="1"/>
          <p:nvPr/>
        </p:nvSpPr>
        <p:spPr>
          <a:xfrm>
            <a:off x="1375024" y="3284984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2" name="5 BLOCK P"/>
          <p:cNvGrpSpPr/>
          <p:nvPr/>
        </p:nvGrpSpPr>
        <p:grpSpPr>
          <a:xfrm>
            <a:off x="6691744" y="5142194"/>
            <a:ext cx="1975806" cy="624185"/>
            <a:chOff x="6829577" y="3776792"/>
            <a:chExt cx="1975806" cy="624185"/>
          </a:xfrm>
          <a:solidFill>
            <a:srgbClr val="C00000"/>
          </a:solidFill>
        </p:grpSpPr>
        <p:sp>
          <p:nvSpPr>
            <p:cNvPr id="158" name="Rectangle 157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5 BLOCK D"/>
          <p:cNvGrpSpPr/>
          <p:nvPr/>
        </p:nvGrpSpPr>
        <p:grpSpPr>
          <a:xfrm>
            <a:off x="1204909" y="3515973"/>
            <a:ext cx="1974293" cy="624185"/>
            <a:chOff x="6831090" y="3776792"/>
            <a:chExt cx="1974293" cy="624185"/>
          </a:xfrm>
          <a:solidFill>
            <a:srgbClr val="C00000"/>
          </a:solidFill>
        </p:grpSpPr>
        <p:sp>
          <p:nvSpPr>
            <p:cNvPr id="178" name="Rectangle 177"/>
            <p:cNvSpPr/>
            <p:nvPr/>
          </p:nvSpPr>
          <p:spPr>
            <a:xfrm>
              <a:off x="6831090" y="3866906"/>
              <a:ext cx="1974293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4" name="5+"/>
          <p:cNvSpPr txBox="1"/>
          <p:nvPr/>
        </p:nvSpPr>
        <p:spPr>
          <a:xfrm>
            <a:off x="1414244" y="2743409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85" name="2 BLOCK SHADOW"/>
          <p:cNvGrpSpPr/>
          <p:nvPr/>
        </p:nvGrpSpPr>
        <p:grpSpPr>
          <a:xfrm>
            <a:off x="7820484" y="4373018"/>
            <a:ext cx="779216" cy="606079"/>
            <a:chOff x="7236296" y="3789040"/>
            <a:chExt cx="864096" cy="606079"/>
          </a:xfrm>
          <a:effectLst>
            <a:glow rad="228600">
              <a:schemeClr val="accent2">
                <a:satMod val="175000"/>
                <a:alpha val="91000"/>
              </a:schemeClr>
            </a:glow>
          </a:effectLst>
        </p:grpSpPr>
        <p:sp>
          <p:nvSpPr>
            <p:cNvPr id="186" name="Rectangle 185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9" name="2 BLOCK P"/>
          <p:cNvGrpSpPr/>
          <p:nvPr/>
        </p:nvGrpSpPr>
        <p:grpSpPr>
          <a:xfrm>
            <a:off x="7827113" y="4373018"/>
            <a:ext cx="779216" cy="606079"/>
            <a:chOff x="7236296" y="3789040"/>
            <a:chExt cx="864096" cy="606079"/>
          </a:xfrm>
        </p:grpSpPr>
        <p:sp>
          <p:nvSpPr>
            <p:cNvPr id="190" name="Rectangle 18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1" name="Rounded Rectangle 190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8" name="TextBox 197"/>
          <p:cNvSpPr txBox="1"/>
          <p:nvPr/>
        </p:nvSpPr>
        <p:spPr>
          <a:xfrm>
            <a:off x="6804248" y="3967848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99" name="1 BLOCK P"/>
          <p:cNvGrpSpPr/>
          <p:nvPr/>
        </p:nvGrpSpPr>
        <p:grpSpPr>
          <a:xfrm>
            <a:off x="8196323" y="3579876"/>
            <a:ext cx="379521" cy="610792"/>
            <a:chOff x="8134953" y="3784327"/>
            <a:chExt cx="379521" cy="610792"/>
          </a:xfrm>
          <a:solidFill>
            <a:srgbClr val="C00000"/>
          </a:solidFill>
        </p:grpSpPr>
        <p:sp>
          <p:nvSpPr>
            <p:cNvPr id="200" name="Rectangle 199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1" name="Rounded Rectangle 200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2" name="1+"/>
          <p:cNvSpPr txBox="1"/>
          <p:nvPr/>
        </p:nvSpPr>
        <p:spPr>
          <a:xfrm>
            <a:off x="2818552" y="2742019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08" name="Group 207"/>
          <p:cNvGrpSpPr/>
          <p:nvPr/>
        </p:nvGrpSpPr>
        <p:grpSpPr>
          <a:xfrm>
            <a:off x="3133920" y="3524140"/>
            <a:ext cx="418102" cy="609823"/>
            <a:chOff x="8134953" y="3784327"/>
            <a:chExt cx="418102" cy="609823"/>
          </a:xfrm>
        </p:grpSpPr>
        <p:sp>
          <p:nvSpPr>
            <p:cNvPr id="209" name="Rectangle 208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8253824" y="3784327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1" name="Fine_Wor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.5585" end="1355.125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285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16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9097 " pathEditMode="relative" rAng="0" ptsTypes="AA">
                                      <p:cBhvr>
                                        <p:cTn id="43" dur="55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252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4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4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0" grpId="0"/>
      <p:bldP spid="60" grpId="1"/>
      <p:bldP spid="61" grpId="0"/>
      <p:bldP spid="61" grpId="1"/>
      <p:bldP spid="82" grpId="0" animBg="1" autoUpdateAnimBg="0"/>
      <p:bldP spid="82" grpId="1" animBg="1"/>
      <p:bldP spid="83" grpId="0"/>
      <p:bldP spid="83" grpId="1"/>
      <p:bldP spid="118" grpId="0"/>
      <p:bldP spid="134" grpId="0"/>
      <p:bldP spid="184" grpId="0"/>
      <p:bldP spid="198" grpId="0"/>
      <p:bldP spid="198" grpId="1"/>
      <p:bldP spid="20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4" name="Rectangle 19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204" name="Rectangle 20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705616" y="282332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2365" y="2660719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590611" y="754438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Well done!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5 BLOCK D"/>
          <p:cNvGrpSpPr/>
          <p:nvPr/>
        </p:nvGrpSpPr>
        <p:grpSpPr>
          <a:xfrm>
            <a:off x="1199610" y="3516867"/>
            <a:ext cx="1974293" cy="624185"/>
            <a:chOff x="6831090" y="3776792"/>
            <a:chExt cx="1974293" cy="624185"/>
          </a:xfrm>
          <a:solidFill>
            <a:srgbClr val="C00000"/>
          </a:solidFill>
        </p:grpSpPr>
        <p:sp>
          <p:nvSpPr>
            <p:cNvPr id="178" name="Rectangle 177"/>
            <p:cNvSpPr/>
            <p:nvPr/>
          </p:nvSpPr>
          <p:spPr>
            <a:xfrm>
              <a:off x="6831090" y="3866906"/>
              <a:ext cx="1974293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4" name="5+"/>
          <p:cNvSpPr txBox="1"/>
          <p:nvPr/>
        </p:nvSpPr>
        <p:spPr>
          <a:xfrm>
            <a:off x="1414244" y="2743409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02" name="1+"/>
          <p:cNvSpPr txBox="1"/>
          <p:nvPr/>
        </p:nvSpPr>
        <p:spPr>
          <a:xfrm>
            <a:off x="2818552" y="2742019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08" name="Group 207"/>
          <p:cNvGrpSpPr/>
          <p:nvPr/>
        </p:nvGrpSpPr>
        <p:grpSpPr>
          <a:xfrm>
            <a:off x="3133920" y="3524140"/>
            <a:ext cx="418102" cy="609823"/>
            <a:chOff x="8134953" y="3784327"/>
            <a:chExt cx="418102" cy="609823"/>
          </a:xfrm>
        </p:grpSpPr>
        <p:sp>
          <p:nvSpPr>
            <p:cNvPr id="209" name="Rectangle 208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8253824" y="3784327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5870638" y="3936529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02" name="Red Shadow"/>
          <p:cNvGrpSpPr/>
          <p:nvPr/>
        </p:nvGrpSpPr>
        <p:grpSpPr>
          <a:xfrm>
            <a:off x="6826210" y="4365942"/>
            <a:ext cx="1975806" cy="627639"/>
            <a:chOff x="6829577" y="3773338"/>
            <a:chExt cx="1975806" cy="627639"/>
          </a:xfrm>
          <a:effectLst>
            <a:glow rad="228600">
              <a:schemeClr val="accent2">
                <a:satMod val="175000"/>
                <a:alpha val="78000"/>
              </a:schemeClr>
            </a:glow>
          </a:effectLst>
        </p:grpSpPr>
        <p:sp>
          <p:nvSpPr>
            <p:cNvPr id="103" name="Rectangle 102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4" name="Rounded Rectangle 10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5" name="Rounded Rectangle 10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6" name="Rounded Rectangle 10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7" name="Rounded Rectangle 106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8" name="Rounded Rectangle 107"/>
            <p:cNvSpPr/>
            <p:nvPr/>
          </p:nvSpPr>
          <p:spPr>
            <a:xfrm>
              <a:off x="8510601" y="3773338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09" name="4 BLOCK P"/>
          <p:cNvGrpSpPr/>
          <p:nvPr/>
        </p:nvGrpSpPr>
        <p:grpSpPr>
          <a:xfrm>
            <a:off x="7178377" y="5157192"/>
            <a:ext cx="1570087" cy="624185"/>
            <a:chOff x="6829577" y="3776792"/>
            <a:chExt cx="1570087" cy="624185"/>
          </a:xfrm>
          <a:solidFill>
            <a:srgbClr val="C00000"/>
          </a:solidFill>
        </p:grpSpPr>
        <p:sp>
          <p:nvSpPr>
            <p:cNvPr id="110" name="Rectangle 109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403648" y="2301700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6" name="2 BLOCK P"/>
          <p:cNvGrpSpPr/>
          <p:nvPr/>
        </p:nvGrpSpPr>
        <p:grpSpPr>
          <a:xfrm>
            <a:off x="7940705" y="3534973"/>
            <a:ext cx="779216" cy="606079"/>
            <a:chOff x="7236296" y="3789040"/>
            <a:chExt cx="864096" cy="606079"/>
          </a:xfrm>
          <a:solidFill>
            <a:srgbClr val="C00000"/>
          </a:solidFill>
        </p:grpSpPr>
        <p:sp>
          <p:nvSpPr>
            <p:cNvPr id="117" name="Rectangle 11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2781775" y="2301701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7" name="2 BLOCK D"/>
          <p:cNvGrpSpPr/>
          <p:nvPr/>
        </p:nvGrpSpPr>
        <p:grpSpPr>
          <a:xfrm>
            <a:off x="2775525" y="2996952"/>
            <a:ext cx="779216" cy="606079"/>
            <a:chOff x="7236296" y="3789040"/>
            <a:chExt cx="864096" cy="606079"/>
          </a:xfrm>
          <a:solidFill>
            <a:srgbClr val="C00000"/>
          </a:solidFill>
        </p:grpSpPr>
        <p:sp>
          <p:nvSpPr>
            <p:cNvPr id="128" name="Rectangle 12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9" name="4 BLOCK D"/>
          <p:cNvGrpSpPr/>
          <p:nvPr/>
        </p:nvGrpSpPr>
        <p:grpSpPr>
          <a:xfrm>
            <a:off x="1199610" y="2990538"/>
            <a:ext cx="1570087" cy="613949"/>
            <a:chOff x="6829577" y="3776792"/>
            <a:chExt cx="1570087" cy="613949"/>
          </a:xfrm>
          <a:solidFill>
            <a:srgbClr val="C00000"/>
          </a:solidFill>
        </p:grpSpPr>
        <p:sp>
          <p:nvSpPr>
            <p:cNvPr id="150" name="Rectangle 149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6911744" y="378956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2" name="5 BLOCK P"/>
          <p:cNvGrpSpPr/>
          <p:nvPr/>
        </p:nvGrpSpPr>
        <p:grpSpPr>
          <a:xfrm>
            <a:off x="6807462" y="4375539"/>
            <a:ext cx="1975806" cy="624185"/>
            <a:chOff x="6829577" y="3776792"/>
            <a:chExt cx="1975806" cy="624185"/>
          </a:xfrm>
          <a:solidFill>
            <a:srgbClr val="C00000"/>
          </a:solidFill>
        </p:grpSpPr>
        <p:sp>
          <p:nvSpPr>
            <p:cNvPr id="158" name="Rectangle 157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0" name="Rounded Rectangle 15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18" name="Well_Don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.4857" end="1201.95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259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6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83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762" fill="hold"/>
                                        <p:tgtEl>
                                          <p:spTgt spid="1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9097 " pathEditMode="relative" rAng="0" ptsTypes="AA">
                                      <p:cBhvr>
                                        <p:cTn id="43" dur="55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52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4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4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8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0" grpId="0"/>
      <p:bldP spid="60" grpId="1"/>
      <p:bldP spid="61" grpId="0"/>
      <p:bldP spid="61" grpId="1"/>
      <p:bldP spid="82" grpId="0" animBg="1" autoUpdateAnimBg="0"/>
      <p:bldP spid="82" grpId="1" animBg="1"/>
      <p:bldP spid="83" grpId="0"/>
      <p:bldP spid="83" grpId="1"/>
      <p:bldP spid="184" grpId="1"/>
      <p:bldP spid="202" grpId="0"/>
      <p:bldP spid="101" grpId="0"/>
      <p:bldP spid="101" grpId="1"/>
      <p:bldP spid="115" grpId="0"/>
      <p:bldP spid="1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3" name="Group 192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94" name="Rectangle 19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3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204" name="Rectangle 20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5" name="Rounded Rectangle 20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6" name="Rounded Rectangle 20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705616" y="2319268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2365" y="2156663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582905" y="708564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Brillian</a:t>
            </a:r>
            <a:r>
              <a:rPr lang="en-GB" sz="36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t</a:t>
            </a:r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5 BLOCK D"/>
          <p:cNvGrpSpPr/>
          <p:nvPr/>
        </p:nvGrpSpPr>
        <p:grpSpPr>
          <a:xfrm>
            <a:off x="1208072" y="3509778"/>
            <a:ext cx="1974293" cy="624185"/>
            <a:chOff x="6831090" y="3776792"/>
            <a:chExt cx="1974293" cy="624185"/>
          </a:xfrm>
          <a:solidFill>
            <a:srgbClr val="C00000"/>
          </a:solidFill>
        </p:grpSpPr>
        <p:sp>
          <p:nvSpPr>
            <p:cNvPr id="178" name="Rectangle 177"/>
            <p:cNvSpPr/>
            <p:nvPr/>
          </p:nvSpPr>
          <p:spPr>
            <a:xfrm>
              <a:off x="6831090" y="3866906"/>
              <a:ext cx="1974293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133920" y="3524140"/>
            <a:ext cx="418102" cy="609823"/>
            <a:chOff x="8134953" y="3784327"/>
            <a:chExt cx="418102" cy="609823"/>
          </a:xfrm>
        </p:grpSpPr>
        <p:sp>
          <p:nvSpPr>
            <p:cNvPr id="209" name="Rectangle 208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8253824" y="3784327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403648" y="2301700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781775" y="2301701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7" name="2 BLOCK D"/>
          <p:cNvGrpSpPr/>
          <p:nvPr/>
        </p:nvGrpSpPr>
        <p:grpSpPr>
          <a:xfrm>
            <a:off x="2775525" y="2996952"/>
            <a:ext cx="779216" cy="606079"/>
            <a:chOff x="7236296" y="3789040"/>
            <a:chExt cx="864096" cy="606079"/>
          </a:xfrm>
          <a:solidFill>
            <a:srgbClr val="C00000"/>
          </a:solidFill>
        </p:grpSpPr>
        <p:sp>
          <p:nvSpPr>
            <p:cNvPr id="128" name="Rectangle 12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9" name="4 BLOCK D"/>
          <p:cNvGrpSpPr/>
          <p:nvPr/>
        </p:nvGrpSpPr>
        <p:grpSpPr>
          <a:xfrm>
            <a:off x="1211688" y="2979629"/>
            <a:ext cx="1570087" cy="613949"/>
            <a:chOff x="6829577" y="3776792"/>
            <a:chExt cx="1570087" cy="613949"/>
          </a:xfrm>
          <a:solidFill>
            <a:srgbClr val="C00000"/>
          </a:solidFill>
        </p:grpSpPr>
        <p:sp>
          <p:nvSpPr>
            <p:cNvPr id="150" name="Rectangle 149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6911744" y="378956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2 BLOCK SHADOW"/>
          <p:cNvGrpSpPr/>
          <p:nvPr/>
        </p:nvGrpSpPr>
        <p:grpSpPr>
          <a:xfrm>
            <a:off x="7730037" y="4373018"/>
            <a:ext cx="779216" cy="606079"/>
            <a:chOff x="7236296" y="3789040"/>
            <a:chExt cx="864096" cy="606079"/>
          </a:xfrm>
          <a:effectLst>
            <a:glow rad="228600">
              <a:schemeClr val="accent2">
                <a:satMod val="175000"/>
                <a:alpha val="91000"/>
              </a:schemeClr>
            </a:glow>
          </a:effectLst>
        </p:grpSpPr>
        <p:sp>
          <p:nvSpPr>
            <p:cNvPr id="134" name="Rectangle 13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7" name="Rounded Rectangle 156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4" name="2 BLOCK P"/>
          <p:cNvGrpSpPr/>
          <p:nvPr/>
        </p:nvGrpSpPr>
        <p:grpSpPr>
          <a:xfrm>
            <a:off x="7736666" y="4373018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173" name="Rectangle 172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6" name="TextBox 175"/>
          <p:cNvSpPr txBox="1"/>
          <p:nvPr/>
        </p:nvSpPr>
        <p:spPr>
          <a:xfrm>
            <a:off x="6713801" y="3967848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77" name="Group 176"/>
          <p:cNvGrpSpPr/>
          <p:nvPr/>
        </p:nvGrpSpPr>
        <p:grpSpPr>
          <a:xfrm>
            <a:off x="7414475" y="5188744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85" name="Rectangle 18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6" name="Rounded Rectangle 18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8" name="Rounded Rectangle 18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2818552" y="1652145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90" name="Group 189"/>
          <p:cNvGrpSpPr/>
          <p:nvPr/>
        </p:nvGrpSpPr>
        <p:grpSpPr>
          <a:xfrm>
            <a:off x="2374980" y="2436948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91" name="Rectangle 19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3 BLOCK P"/>
          <p:cNvGrpSpPr/>
          <p:nvPr/>
        </p:nvGrpSpPr>
        <p:grpSpPr>
          <a:xfrm>
            <a:off x="7339578" y="3506208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201" name="Rectangle 20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1" name="Rounded Rectangle 21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Rounded Rectangle 21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ounded Rectangle 21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3 BLOCK D"/>
          <p:cNvGrpSpPr/>
          <p:nvPr/>
        </p:nvGrpSpPr>
        <p:grpSpPr>
          <a:xfrm>
            <a:off x="1211688" y="243331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215" name="Rectangle 21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9" name="3 +"/>
          <p:cNvSpPr txBox="1"/>
          <p:nvPr/>
        </p:nvSpPr>
        <p:spPr>
          <a:xfrm>
            <a:off x="1386738" y="1639582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4" name="Brilliant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.0167" end="696.32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512" y="21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50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67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05" fill="hold"/>
                                        <p:tgtEl>
                                          <p:spTgt spid="1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5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805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5"/>
                            </p:stCondLst>
                            <p:childTnLst>
                              <p:par>
                                <p:cTn id="36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7 L -3.33333E-6 0.09097 " pathEditMode="relative" rAng="0" ptsTypes="AA">
                                      <p:cBhvr>
                                        <p:cTn id="43" dur="552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4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4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4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60" grpId="0"/>
      <p:bldP spid="60" grpId="1"/>
      <p:bldP spid="61" grpId="0"/>
      <p:bldP spid="61" grpId="1"/>
      <p:bldP spid="82" grpId="0" animBg="1" autoUpdateAnimBg="0"/>
      <p:bldP spid="82" grpId="1" animBg="1"/>
      <p:bldP spid="83" grpId="0"/>
      <p:bldP spid="83" grpId="1"/>
      <p:bldP spid="115" grpId="0"/>
      <p:bldP spid="126" grpId="0"/>
      <p:bldP spid="176" grpId="0"/>
      <p:bldP spid="176" grpId="1"/>
      <p:bldP spid="189" grpId="0"/>
      <p:bldP spid="2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38" name="Flowchart: Manual Operation 10"/>
          <p:cNvSpPr/>
          <p:nvPr/>
        </p:nvSpPr>
        <p:spPr>
          <a:xfrm rot="16200000">
            <a:off x="-1109309" y="203304"/>
            <a:ext cx="2693469" cy="276449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765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765" y="10000"/>
                </a:lnTo>
                <a:lnTo>
                  <a:pt x="35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Manual Operation 10"/>
          <p:cNvSpPr/>
          <p:nvPr/>
        </p:nvSpPr>
        <p:spPr>
          <a:xfrm rot="5400000">
            <a:off x="3167352" y="123955"/>
            <a:ext cx="2693469" cy="276449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765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765" y="10000"/>
                </a:lnTo>
                <a:lnTo>
                  <a:pt x="35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869042" y="5359525"/>
            <a:ext cx="522837" cy="949795"/>
            <a:chOff x="2869042" y="5282427"/>
            <a:chExt cx="522837" cy="102689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30" name="Flowchart: Delay 229"/>
            <p:cNvSpPr/>
            <p:nvPr/>
          </p:nvSpPr>
          <p:spPr>
            <a:xfrm rot="16200000">
              <a:off x="2869042" y="5282427"/>
              <a:ext cx="522837" cy="522837"/>
            </a:xfrm>
            <a:prstGeom prst="flowChartDela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869042" y="5805264"/>
              <a:ext cx="522837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C:\Users\roj\Desktop\Walking Builder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8576" y="5843108"/>
            <a:ext cx="844367" cy="1032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3705616" y="1700808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2365" y="1556792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82" name="Rounded Rectangular Callout 81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602722" y="428053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Super adding!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5 BLOCK D"/>
          <p:cNvGrpSpPr/>
          <p:nvPr/>
        </p:nvGrpSpPr>
        <p:grpSpPr>
          <a:xfrm>
            <a:off x="1208072" y="3509778"/>
            <a:ext cx="1974293" cy="624185"/>
            <a:chOff x="6831090" y="3776792"/>
            <a:chExt cx="1974293" cy="624185"/>
          </a:xfrm>
          <a:solidFill>
            <a:srgbClr val="C00000"/>
          </a:solidFill>
        </p:grpSpPr>
        <p:sp>
          <p:nvSpPr>
            <p:cNvPr id="178" name="Rectangle 177"/>
            <p:cNvSpPr/>
            <p:nvPr/>
          </p:nvSpPr>
          <p:spPr>
            <a:xfrm>
              <a:off x="6831090" y="3866906"/>
              <a:ext cx="1974293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133920" y="3524140"/>
            <a:ext cx="418102" cy="609823"/>
            <a:chOff x="8134953" y="3784327"/>
            <a:chExt cx="418102" cy="609823"/>
          </a:xfrm>
        </p:grpSpPr>
        <p:sp>
          <p:nvSpPr>
            <p:cNvPr id="209" name="Rectangle 208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8253824" y="3784327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403648" y="2301700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781775" y="2301701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7" name="2 BLOCK D"/>
          <p:cNvGrpSpPr/>
          <p:nvPr/>
        </p:nvGrpSpPr>
        <p:grpSpPr>
          <a:xfrm>
            <a:off x="2775525" y="2996952"/>
            <a:ext cx="779216" cy="606079"/>
            <a:chOff x="7236296" y="3789040"/>
            <a:chExt cx="864096" cy="606079"/>
          </a:xfrm>
          <a:solidFill>
            <a:srgbClr val="C00000"/>
          </a:solidFill>
        </p:grpSpPr>
        <p:sp>
          <p:nvSpPr>
            <p:cNvPr id="128" name="Rectangle 12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9" name="4 BLOCK D"/>
          <p:cNvGrpSpPr/>
          <p:nvPr/>
        </p:nvGrpSpPr>
        <p:grpSpPr>
          <a:xfrm>
            <a:off x="1211688" y="2979629"/>
            <a:ext cx="1570087" cy="613949"/>
            <a:chOff x="6829577" y="3776792"/>
            <a:chExt cx="1570087" cy="613949"/>
          </a:xfrm>
          <a:solidFill>
            <a:srgbClr val="C00000"/>
          </a:solidFill>
        </p:grpSpPr>
        <p:sp>
          <p:nvSpPr>
            <p:cNvPr id="150" name="Rectangle 149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6911744" y="378956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9" name="TextBox 188"/>
          <p:cNvSpPr txBox="1"/>
          <p:nvPr/>
        </p:nvSpPr>
        <p:spPr>
          <a:xfrm>
            <a:off x="2818552" y="1652145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90" name="Group 189"/>
          <p:cNvGrpSpPr/>
          <p:nvPr/>
        </p:nvGrpSpPr>
        <p:grpSpPr>
          <a:xfrm>
            <a:off x="2374980" y="2436948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91" name="Rectangle 19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3 BLOCK D"/>
          <p:cNvGrpSpPr/>
          <p:nvPr/>
        </p:nvGrpSpPr>
        <p:grpSpPr>
          <a:xfrm>
            <a:off x="1211688" y="243331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215" name="Rectangle 21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9" name="3 +"/>
          <p:cNvSpPr txBox="1"/>
          <p:nvPr/>
        </p:nvSpPr>
        <p:spPr>
          <a:xfrm>
            <a:off x="1386738" y="1639582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 </a:t>
            </a:r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4" name="Trapezoid 123"/>
          <p:cNvSpPr/>
          <p:nvPr/>
        </p:nvSpPr>
        <p:spPr>
          <a:xfrm rot="10800000">
            <a:off x="1029009" y="2003949"/>
            <a:ext cx="2703264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0" name="Group 159"/>
          <p:cNvGrpSpPr/>
          <p:nvPr/>
        </p:nvGrpSpPr>
        <p:grpSpPr>
          <a:xfrm>
            <a:off x="1619672" y="1031730"/>
            <a:ext cx="1523988" cy="974277"/>
            <a:chOff x="1619672" y="1031730"/>
            <a:chExt cx="1523988" cy="974277"/>
          </a:xfrm>
        </p:grpSpPr>
        <p:sp>
          <p:nvSpPr>
            <p:cNvPr id="161" name="Rectangle 160"/>
            <p:cNvSpPr/>
            <p:nvPr/>
          </p:nvSpPr>
          <p:spPr>
            <a:xfrm>
              <a:off x="1619672" y="1031730"/>
              <a:ext cx="1523988" cy="974277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37523" y="1102436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2081253" y="1102436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430326" y="1086102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778822" y="1086102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23" name="Rounded Rectangular Callout 222"/>
          <p:cNvSpPr/>
          <p:nvPr/>
        </p:nvSpPr>
        <p:spPr>
          <a:xfrm>
            <a:off x="6678520" y="223119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rgbClr val="FFE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24" name="TextBox 223"/>
          <p:cNvSpPr txBox="1"/>
          <p:nvPr/>
        </p:nvSpPr>
        <p:spPr>
          <a:xfrm>
            <a:off x="6649139" y="676173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>
                <a:solidFill>
                  <a:prstClr val="black"/>
                </a:solidFill>
                <a:latin typeface="Segoe Print" panose="02000600000000000000" pitchFamily="2" charset="0"/>
              </a:rPr>
              <a:t>J</a:t>
            </a:r>
            <a:r>
              <a:rPr lang="en-GB" sz="36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ob Done</a:t>
            </a:r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25" name="Oval 224"/>
          <p:cNvSpPr/>
          <p:nvPr/>
        </p:nvSpPr>
        <p:spPr>
          <a:xfrm>
            <a:off x="6084168" y="1988840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Oval 225"/>
          <p:cNvSpPr/>
          <p:nvPr/>
        </p:nvSpPr>
        <p:spPr>
          <a:xfrm>
            <a:off x="6094007" y="2008294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ounded Rectangular Callout 226"/>
          <p:cNvSpPr/>
          <p:nvPr/>
        </p:nvSpPr>
        <p:spPr>
          <a:xfrm>
            <a:off x="6672161" y="227834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rgbClr val="FFECE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228" name="TextBox 227"/>
          <p:cNvSpPr txBox="1"/>
          <p:nvPr/>
        </p:nvSpPr>
        <p:spPr>
          <a:xfrm>
            <a:off x="6617514" y="483727"/>
            <a:ext cx="2266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Is that   </a:t>
            </a:r>
          </a:p>
          <a:p>
            <a:pPr lvl="0" algn="ctr"/>
            <a:r>
              <a:rPr lang="en-GB" sz="36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a ship ? 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FOGHORN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34141" y="1920077"/>
            <a:ext cx="609600" cy="609600"/>
          </a:xfrm>
          <a:prstGeom prst="rect">
            <a:avLst/>
          </a:prstGeom>
        </p:spPr>
      </p:pic>
      <p:pic>
        <p:nvPicPr>
          <p:cNvPr id="3" name="DOOR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809502" y="1935300"/>
            <a:ext cx="609600" cy="609600"/>
          </a:xfrm>
          <a:prstGeom prst="rect">
            <a:avLst/>
          </a:prstGeom>
        </p:spPr>
      </p:pic>
      <p:pic>
        <p:nvPicPr>
          <p:cNvPr id="4" name="STAIRS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134141" y="2567110"/>
            <a:ext cx="609600" cy="609600"/>
          </a:xfrm>
          <a:prstGeom prst="rect">
            <a:avLst/>
          </a:prstGeom>
        </p:spPr>
      </p:pic>
      <p:pic>
        <p:nvPicPr>
          <p:cNvPr id="7" name="LIGHT SWITCH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790635" y="2584379"/>
            <a:ext cx="609600" cy="609600"/>
          </a:xfrm>
          <a:prstGeom prst="rect">
            <a:avLst/>
          </a:prstGeom>
        </p:spPr>
      </p:pic>
      <p:grpSp>
        <p:nvGrpSpPr>
          <p:cNvPr id="232" name="Group 231"/>
          <p:cNvGrpSpPr/>
          <p:nvPr/>
        </p:nvGrpSpPr>
        <p:grpSpPr>
          <a:xfrm>
            <a:off x="1724034" y="1083891"/>
            <a:ext cx="1332839" cy="849198"/>
            <a:chOff x="32619" y="1542693"/>
            <a:chExt cx="1332839" cy="849198"/>
          </a:xfrm>
        </p:grpSpPr>
        <p:sp>
          <p:nvSpPr>
            <p:cNvPr id="234" name="Rectangle 233"/>
            <p:cNvSpPr/>
            <p:nvPr/>
          </p:nvSpPr>
          <p:spPr>
            <a:xfrm>
              <a:off x="32619" y="1559027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376349" y="1559027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25422" y="1542693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1073918" y="1542693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282228" y="1563802"/>
            <a:ext cx="2194835" cy="440147"/>
            <a:chOff x="1282228" y="1563802"/>
            <a:chExt cx="2194835" cy="440147"/>
          </a:xfrm>
        </p:grpSpPr>
        <p:sp>
          <p:nvSpPr>
            <p:cNvPr id="152" name="Rectangle 151"/>
            <p:cNvSpPr/>
            <p:nvPr/>
          </p:nvSpPr>
          <p:spPr>
            <a:xfrm>
              <a:off x="1282228" y="1628382"/>
              <a:ext cx="45719" cy="375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431344" y="1612176"/>
              <a:ext cx="45719" cy="375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82228" y="1563802"/>
              <a:ext cx="2194835" cy="649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1530098" y="332657"/>
            <a:ext cx="1731413" cy="753444"/>
            <a:chOff x="1530098" y="332657"/>
            <a:chExt cx="1731413" cy="753444"/>
          </a:xfrm>
        </p:grpSpPr>
        <p:sp>
          <p:nvSpPr>
            <p:cNvPr id="221" name="Rectangle 220"/>
            <p:cNvSpPr/>
            <p:nvPr/>
          </p:nvSpPr>
          <p:spPr>
            <a:xfrm>
              <a:off x="1972892" y="332657"/>
              <a:ext cx="845823" cy="36004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lowchart: Delay 221"/>
            <p:cNvSpPr/>
            <p:nvPr/>
          </p:nvSpPr>
          <p:spPr>
            <a:xfrm rot="16200000">
              <a:off x="2149278" y="-26132"/>
              <a:ext cx="493053" cy="1731413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2" name="FOG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>
                  <p14:trim end="644.391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467012" y="1933089"/>
            <a:ext cx="609600" cy="609600"/>
          </a:xfrm>
          <a:prstGeom prst="rect">
            <a:avLst/>
          </a:prstGeom>
        </p:spPr>
      </p:pic>
      <p:pic>
        <p:nvPicPr>
          <p:cNvPr id="10" name="Super_Adding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1">
                  <p14:trim st="975.3005000000001" end="831.0658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9734" y="83759"/>
            <a:ext cx="609600" cy="609600"/>
          </a:xfrm>
          <a:prstGeom prst="rect">
            <a:avLst/>
          </a:prstGeom>
        </p:spPr>
      </p:pic>
      <p:pic>
        <p:nvPicPr>
          <p:cNvPr id="156" name="CLICK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st="158.5823" end="579.065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2390" y="2555720"/>
            <a:ext cx="609600" cy="609600"/>
          </a:xfrm>
          <a:prstGeom prst="rect">
            <a:avLst/>
          </a:prstGeom>
        </p:spPr>
      </p:pic>
      <p:pic>
        <p:nvPicPr>
          <p:cNvPr id="157" name="Pulley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3">
                  <p14:trim st="263.1176" end="1450.356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8043" y="3259089"/>
            <a:ext cx="609600" cy="609600"/>
          </a:xfrm>
          <a:prstGeom prst="rect">
            <a:avLst/>
          </a:prstGeom>
        </p:spPr>
      </p:pic>
      <p:pic>
        <p:nvPicPr>
          <p:cNvPr id="164" name="CLICK2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2">
                  <p14:trim st="158.5823" end="579.065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2390" y="3955767"/>
            <a:ext cx="609600" cy="609600"/>
          </a:xfrm>
          <a:prstGeom prst="rect">
            <a:avLst/>
          </a:prstGeom>
        </p:spPr>
      </p:pic>
      <p:pic>
        <p:nvPicPr>
          <p:cNvPr id="173" name="CLUNK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4">
                  <p14:trim st="24.0512" end="67.8588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60613" y="4651628"/>
            <a:ext cx="609600" cy="609600"/>
          </a:xfrm>
          <a:prstGeom prst="rect">
            <a:avLst/>
          </a:prstGeom>
        </p:spPr>
      </p:pic>
      <p:pic>
        <p:nvPicPr>
          <p:cNvPr id="174" name="Job_Done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5">
                  <p14:trim st="764.4158" end="1383.5927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120177" y="5375691"/>
            <a:ext cx="609600" cy="609600"/>
          </a:xfrm>
          <a:prstGeom prst="rect">
            <a:avLst/>
          </a:prstGeom>
        </p:spPr>
      </p:pic>
      <p:pic>
        <p:nvPicPr>
          <p:cNvPr id="13" name="Is_That_A_Ship.wav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6">
                  <p14:trim st="890.6986" end="1024.3035"/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74" y="62269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4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"/>
    </mc:Choice>
    <mc:Fallback xmlns="">
      <p:transition spd="slow" advClick="0" advTm="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179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7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932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32"/>
                            </p:stCondLst>
                            <p:childTnLst>
                              <p:par>
                                <p:cTn id="3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432"/>
                            </p:stCondLst>
                            <p:childTnLst>
                              <p:par>
                                <p:cTn id="33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932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652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65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52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69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84"/>
                            </p:stCondLst>
                            <p:childTnLst>
                              <p:par>
                                <p:cTn id="5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75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584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316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916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69" fill="hold"/>
                                        <p:tgtEl>
                                          <p:spTgt spid="1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400"/>
                            </p:stCondLst>
                            <p:childTnLst>
                              <p:par>
                                <p:cTn id="6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67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67"/>
                            </p:stCondLst>
                            <p:childTnLst>
                              <p:par>
                                <p:cTn id="7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3" dur="117" fill="hold"/>
                                        <p:tgtEl>
                                          <p:spTgt spid="22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054" fill="hold"/>
                                        <p:tgtEl>
                                          <p:spTgt spid="1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121"/>
                            </p:stCondLst>
                            <p:childTnLst>
                              <p:par>
                                <p:cTn id="8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121"/>
                            </p:stCondLst>
                            <p:childTnLst>
                              <p:par>
                                <p:cTn id="90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371"/>
                            </p:stCondLst>
                            <p:childTnLst>
                              <p:par>
                                <p:cTn id="9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3796"/>
                            </p:stCondLst>
                            <p:childTnLst>
                              <p:par>
                                <p:cTn id="10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165" fill="hold"/>
                                        <p:tgtEl>
                                          <p:spTgt spid="22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1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5116"/>
                            </p:stCondLst>
                            <p:childTnLst>
                              <p:par>
                                <p:cTn id="1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116"/>
                            </p:stCondLst>
                            <p:childTnLst>
                              <p:par>
                                <p:cTn id="114" presetID="10" presetClass="exit" presetSubtype="0" fill="hold" grpId="1" nodeType="afterEffect">
                                  <p:stCondLst>
                                    <p:cond delay="7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6366"/>
                            </p:stCondLst>
                            <p:childTnLst>
                              <p:par>
                                <p:cTn id="1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11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7482"/>
                            </p:stCondLst>
                            <p:childTnLst>
                              <p:par>
                                <p:cTn id="1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2986 C -0.03594 0.03125 -0.05417 0.03634 -0.0875 0.03403 C -0.10504 0.02616 -0.12223 0.02639 -0.14063 0.02384 C -0.15105 0.01458 -0.14618 0.01713 -0.15417 0.01389 C -0.15782 0.00903 -0.16337 -0.00232 -0.16337 -0.00208 C -0.16493 -0.0088 -0.16476 -0.01597 -0.16632 -0.02246 C -0.16719 -0.02616 -0.17327 -0.03171 -0.17535 -0.03472 C -0.17691 -0.04051 -0.18299 -0.06088 -0.1875 -0.06296 C -0.19202 -0.06505 -0.1967 -0.0669 -0.20122 -0.06898 C -0.21216 -0.06852 -0.2573 -0.07199 -0.27691 -0.06296 C -0.29462 -0.06528 -0.28802 -0.06505 -0.2967 -0.06505 L -0.30573 -0.06505 " pathEditMode="relative" rAng="0" ptsTypes="ffffffffffAA">
                                      <p:cBhvr>
                                        <p:cTn id="128" dur="2108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13" y="-476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21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22" fill="hold">
                                          <p:stCondLst>
                                            <p:cond delay="42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22" fill="hold">
                                          <p:stCondLst>
                                            <p:cond delay="843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22" fill="hold">
                                          <p:stCondLst>
                                            <p:cond delay="1265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22" fill="hold">
                                          <p:stCondLst>
                                            <p:cond delay="168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9590"/>
                            </p:stCondLst>
                            <p:childTnLst>
                              <p:par>
                                <p:cTn id="1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9590"/>
                            </p:stCondLst>
                            <p:childTnLst>
                              <p:par>
                                <p:cTn id="13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35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3100"/>
                            </p:stCondLst>
                            <p:childTnLst>
                              <p:par>
                                <p:cTn id="14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8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3946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23946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4446"/>
                            </p:stCondLst>
                            <p:childTnLst>
                              <p:par>
                                <p:cTn id="15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6" dur="23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7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61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 showWhenStopped="0">
                <p:cTn id="1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7"/>
                </p:tgtEl>
              </p:cMediaNode>
            </p:audio>
            <p:audio>
              <p:cMediaNode vol="80000" showWhenStopped="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4"/>
                </p:tgtEl>
              </p:cMediaNode>
            </p:audio>
            <p:audio>
              <p:cMediaNode vol="80000" showWhenStopped="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3"/>
                </p:tgtEl>
              </p:cMediaNode>
            </p:audio>
            <p:audio>
              <p:cMediaNode vol="80000" showWhenStopped="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4"/>
                </p:tgtEl>
              </p:cMediaNode>
            </p:audio>
            <p:audio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38" grpId="0" animBg="1"/>
      <p:bldP spid="11" grpId="0" animBg="1"/>
      <p:bldP spid="5" grpId="0" animBg="1"/>
      <p:bldP spid="5" grpId="1" animBg="1"/>
      <p:bldP spid="5" grpId="2" animBg="1"/>
      <p:bldP spid="60" grpId="0"/>
      <p:bldP spid="60" grpId="1"/>
      <p:bldP spid="61" grpId="0"/>
      <p:bldP spid="61" grpId="2"/>
      <p:bldP spid="82" grpId="0" animBg="1" autoUpdateAnimBg="0"/>
      <p:bldP spid="82" grpId="1" animBg="1"/>
      <p:bldP spid="83" grpId="0"/>
      <p:bldP spid="83" grpId="1"/>
      <p:bldP spid="189" grpId="0"/>
      <p:bldP spid="219" grpId="0"/>
      <p:bldP spid="124" grpId="0" animBg="1"/>
      <p:bldP spid="223" grpId="0" animBg="1" autoUpdateAnimBg="0"/>
      <p:bldP spid="223" grpId="1" animBg="1"/>
      <p:bldP spid="224" grpId="0"/>
      <p:bldP spid="224" grpId="1"/>
      <p:bldP spid="225" grpId="0" animBg="1"/>
      <p:bldP spid="225" grpId="1" animBg="1"/>
      <p:bldP spid="225" grpId="2" animBg="1"/>
      <p:bldP spid="226" grpId="0" animBg="1"/>
      <p:bldP spid="226" grpId="1" animBg="1"/>
      <p:bldP spid="226" grpId="2" animBg="1"/>
      <p:bldP spid="227" grpId="0" animBg="1" autoUpdateAnimBg="0"/>
      <p:bldP spid="227" grpId="1" animBg="1"/>
      <p:bldP spid="228" grpId="0"/>
      <p:bldP spid="228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6" name="Picture 4" descr="http://www.gifmania.co.uk/Vehicles-Animated-Gifs/Animated-Ships/Steamboats/Steamboat-Fuming-59337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9048" y="3698353"/>
            <a:ext cx="1278304" cy="666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www.gifmania.co.uk/Vehicles-Animated-Gifs/Animated-Ships/Steamboats/Steamboat-Fuming-59337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2455" y="3721023"/>
            <a:ext cx="1278304" cy="666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lowchart: Manual Operation 10"/>
          <p:cNvSpPr/>
          <p:nvPr/>
        </p:nvSpPr>
        <p:spPr>
          <a:xfrm rot="16200000">
            <a:off x="-1109309" y="203304"/>
            <a:ext cx="2693469" cy="276449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765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765" y="10000"/>
                </a:lnTo>
                <a:lnTo>
                  <a:pt x="35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Manual Operation 10"/>
          <p:cNvSpPr/>
          <p:nvPr/>
        </p:nvSpPr>
        <p:spPr>
          <a:xfrm rot="5400000">
            <a:off x="3167352" y="123955"/>
            <a:ext cx="2693469" cy="276449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765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765" y="10000"/>
                </a:lnTo>
                <a:lnTo>
                  <a:pt x="35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869042" y="5359525"/>
            <a:ext cx="522837" cy="949795"/>
            <a:chOff x="2869042" y="5282427"/>
            <a:chExt cx="522837" cy="102689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30" name="Flowchart: Delay 229"/>
            <p:cNvSpPr/>
            <p:nvPr/>
          </p:nvSpPr>
          <p:spPr>
            <a:xfrm rot="16200000">
              <a:off x="2869042" y="5282427"/>
              <a:ext cx="522837" cy="522837"/>
            </a:xfrm>
            <a:prstGeom prst="flowChartDela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869042" y="5805264"/>
              <a:ext cx="522837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C:\Users\roj\Desktop\Walking Buil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8576" y="5843108"/>
            <a:ext cx="844367" cy="1032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5 BLOCK D"/>
          <p:cNvGrpSpPr/>
          <p:nvPr/>
        </p:nvGrpSpPr>
        <p:grpSpPr>
          <a:xfrm>
            <a:off x="1208072" y="3509778"/>
            <a:ext cx="1974293" cy="624185"/>
            <a:chOff x="6831090" y="3776792"/>
            <a:chExt cx="1974293" cy="624185"/>
          </a:xfrm>
          <a:solidFill>
            <a:srgbClr val="C00000"/>
          </a:solidFill>
        </p:grpSpPr>
        <p:sp>
          <p:nvSpPr>
            <p:cNvPr id="178" name="Rectangle 177"/>
            <p:cNvSpPr/>
            <p:nvPr/>
          </p:nvSpPr>
          <p:spPr>
            <a:xfrm>
              <a:off x="6831090" y="3866906"/>
              <a:ext cx="1974293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133920" y="3524140"/>
            <a:ext cx="418102" cy="609823"/>
            <a:chOff x="8134953" y="3784327"/>
            <a:chExt cx="418102" cy="609823"/>
          </a:xfrm>
        </p:grpSpPr>
        <p:sp>
          <p:nvSpPr>
            <p:cNvPr id="209" name="Rectangle 208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8253824" y="3784327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403648" y="2301700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781775" y="2301701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7" name="2 BLOCK D"/>
          <p:cNvGrpSpPr/>
          <p:nvPr/>
        </p:nvGrpSpPr>
        <p:grpSpPr>
          <a:xfrm>
            <a:off x="2775525" y="2996952"/>
            <a:ext cx="779216" cy="606079"/>
            <a:chOff x="7236296" y="3789040"/>
            <a:chExt cx="864096" cy="606079"/>
          </a:xfrm>
          <a:solidFill>
            <a:srgbClr val="C00000"/>
          </a:solidFill>
        </p:grpSpPr>
        <p:sp>
          <p:nvSpPr>
            <p:cNvPr id="128" name="Rectangle 12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9" name="4 BLOCK D"/>
          <p:cNvGrpSpPr/>
          <p:nvPr/>
        </p:nvGrpSpPr>
        <p:grpSpPr>
          <a:xfrm>
            <a:off x="1211688" y="2979629"/>
            <a:ext cx="1570087" cy="613949"/>
            <a:chOff x="6829577" y="3776792"/>
            <a:chExt cx="1570087" cy="613949"/>
          </a:xfrm>
          <a:solidFill>
            <a:srgbClr val="C00000"/>
          </a:solidFill>
        </p:grpSpPr>
        <p:sp>
          <p:nvSpPr>
            <p:cNvPr id="150" name="Rectangle 149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6911744" y="378956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374980" y="2436948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91" name="Rectangle 19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3 BLOCK D"/>
          <p:cNvGrpSpPr/>
          <p:nvPr/>
        </p:nvGrpSpPr>
        <p:grpSpPr>
          <a:xfrm>
            <a:off x="1211688" y="243331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215" name="Rectangle 21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4" name="Trapezoid 123"/>
          <p:cNvSpPr/>
          <p:nvPr/>
        </p:nvSpPr>
        <p:spPr>
          <a:xfrm rot="10800000">
            <a:off x="1029009" y="2003949"/>
            <a:ext cx="2703264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0" name="Group 159"/>
          <p:cNvGrpSpPr/>
          <p:nvPr/>
        </p:nvGrpSpPr>
        <p:grpSpPr>
          <a:xfrm>
            <a:off x="1619672" y="1031730"/>
            <a:ext cx="1523988" cy="974277"/>
            <a:chOff x="1619672" y="1031730"/>
            <a:chExt cx="1523988" cy="974277"/>
          </a:xfrm>
        </p:grpSpPr>
        <p:sp>
          <p:nvSpPr>
            <p:cNvPr id="161" name="Rectangle 160"/>
            <p:cNvSpPr/>
            <p:nvPr/>
          </p:nvSpPr>
          <p:spPr>
            <a:xfrm>
              <a:off x="1619672" y="1031730"/>
              <a:ext cx="1523988" cy="974277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37523" y="1102436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2081253" y="1102436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430326" y="1086102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778822" y="1086102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1724034" y="1083891"/>
            <a:ext cx="1332839" cy="849198"/>
            <a:chOff x="32619" y="1542693"/>
            <a:chExt cx="1332839" cy="849198"/>
          </a:xfrm>
        </p:grpSpPr>
        <p:sp>
          <p:nvSpPr>
            <p:cNvPr id="234" name="Rectangle 233"/>
            <p:cNvSpPr/>
            <p:nvPr/>
          </p:nvSpPr>
          <p:spPr>
            <a:xfrm>
              <a:off x="32619" y="1559027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376349" y="1559027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25422" y="1542693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1073918" y="1542693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282228" y="1563802"/>
            <a:ext cx="2194835" cy="440147"/>
            <a:chOff x="1282228" y="1563802"/>
            <a:chExt cx="2194835" cy="440147"/>
          </a:xfrm>
        </p:grpSpPr>
        <p:sp>
          <p:nvSpPr>
            <p:cNvPr id="152" name="Rectangle 151"/>
            <p:cNvSpPr/>
            <p:nvPr/>
          </p:nvSpPr>
          <p:spPr>
            <a:xfrm>
              <a:off x="1282228" y="1628382"/>
              <a:ext cx="45719" cy="375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431344" y="1612176"/>
              <a:ext cx="45719" cy="375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82228" y="1563802"/>
              <a:ext cx="2194835" cy="649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1530098" y="332657"/>
            <a:ext cx="1731413" cy="753444"/>
            <a:chOff x="1530098" y="332657"/>
            <a:chExt cx="1731413" cy="753444"/>
          </a:xfrm>
        </p:grpSpPr>
        <p:sp>
          <p:nvSpPr>
            <p:cNvPr id="221" name="Rectangle 220"/>
            <p:cNvSpPr/>
            <p:nvPr/>
          </p:nvSpPr>
          <p:spPr>
            <a:xfrm>
              <a:off x="1972892" y="332657"/>
              <a:ext cx="845823" cy="36004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lowchart: Delay 221"/>
            <p:cNvSpPr/>
            <p:nvPr/>
          </p:nvSpPr>
          <p:spPr>
            <a:xfrm rot="16200000">
              <a:off x="2149278" y="-26132"/>
              <a:ext cx="493053" cy="1731413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" name="BOAT ENGI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28384" y="20039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88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">
        <p:cut/>
      </p:transition>
    </mc:Choice>
    <mc:Fallback xmlns="">
      <p:transition advClick="0" advTm="3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8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3.61111E-6 2.96296E-6 L -0.30018 2.96296E-6 " pathEditMode="relative" rAng="0" ptsTypes="AA">
                                      <p:cBhvr>
                                        <p:cTn id="11" dur="38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34" y="1052736"/>
            <a:ext cx="456565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2048"/>
            <a:ext cx="4535487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50450" y="6233867"/>
            <a:ext cx="864096" cy="624133"/>
            <a:chOff x="7236296" y="3789040"/>
            <a:chExt cx="864096" cy="624133"/>
          </a:xfrm>
        </p:grpSpPr>
        <p:sp>
          <p:nvSpPr>
            <p:cNvPr id="14" name="Rectangle 13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6512" y="6239673"/>
            <a:ext cx="1177042" cy="618327"/>
            <a:chOff x="7236296" y="3776792"/>
            <a:chExt cx="1177042" cy="618327"/>
          </a:xfrm>
        </p:grpSpPr>
        <p:sp>
          <p:nvSpPr>
            <p:cNvPr id="22" name="Rectangle 2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18007" y="6251921"/>
            <a:ext cx="779216" cy="606079"/>
            <a:chOff x="7236296" y="3789040"/>
            <a:chExt cx="864096" cy="606079"/>
          </a:xfrm>
        </p:grpSpPr>
        <p:sp>
          <p:nvSpPr>
            <p:cNvPr id="27" name="Rectangle 2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9882" y="6225065"/>
            <a:ext cx="1975807" cy="624185"/>
            <a:chOff x="735934" y="4215176"/>
            <a:chExt cx="1975807" cy="624185"/>
          </a:xfrm>
        </p:grpSpPr>
        <p:grpSp>
          <p:nvGrpSpPr>
            <p:cNvPr id="31" name="Group 3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3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2 BLOCK P"/>
          <p:cNvGrpSpPr/>
          <p:nvPr/>
        </p:nvGrpSpPr>
        <p:grpSpPr>
          <a:xfrm>
            <a:off x="4775689" y="6243172"/>
            <a:ext cx="779216" cy="606079"/>
            <a:chOff x="7236296" y="3789040"/>
            <a:chExt cx="864096" cy="606079"/>
          </a:xfrm>
        </p:grpSpPr>
        <p:sp>
          <p:nvSpPr>
            <p:cNvPr id="44" name="Rectangle 4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71078" y="6227130"/>
            <a:ext cx="1975806" cy="624185"/>
            <a:chOff x="6829577" y="3776792"/>
            <a:chExt cx="1975806" cy="624185"/>
          </a:xfrm>
        </p:grpSpPr>
        <p:sp>
          <p:nvSpPr>
            <p:cNvPr id="48" name="Rounded Rectangle 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81844" y="6226041"/>
            <a:ext cx="864096" cy="624133"/>
            <a:chOff x="7236296" y="3789040"/>
            <a:chExt cx="864096" cy="624133"/>
          </a:xfrm>
        </p:grpSpPr>
        <p:sp>
          <p:nvSpPr>
            <p:cNvPr id="55" name="Rectangle 54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477320" y="6243171"/>
            <a:ext cx="779216" cy="606079"/>
            <a:chOff x="7236296" y="3789040"/>
            <a:chExt cx="864096" cy="606079"/>
          </a:xfrm>
        </p:grpSpPr>
        <p:sp>
          <p:nvSpPr>
            <p:cNvPr id="59" name="Rectangle 5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47" y="4928244"/>
            <a:ext cx="9144000" cy="1294509"/>
            <a:chOff x="13147" y="4928244"/>
            <a:chExt cx="9144000" cy="1294509"/>
          </a:xfrm>
        </p:grpSpPr>
        <p:sp>
          <p:nvSpPr>
            <p:cNvPr id="6" name="Rectangle 5"/>
            <p:cNvSpPr/>
            <p:nvPr/>
          </p:nvSpPr>
          <p:spPr>
            <a:xfrm>
              <a:off x="13147" y="4928244"/>
              <a:ext cx="9144000" cy="1010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88177" y="4928244"/>
              <a:ext cx="5449887" cy="1294509"/>
              <a:chOff x="1588177" y="4928244"/>
              <a:chExt cx="5449887" cy="1294509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6847575" y="4928244"/>
                <a:ext cx="184731" cy="9233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endParaRPr lang="en-GB" sz="5400" b="1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effectLst/>
                  <a:latin typeface="Chinacat" panose="00000400000000000000" pitchFamily="2" charset="0"/>
                </a:endParaRPr>
              </a:p>
            </p:txBody>
          </p:sp>
          <p:pic>
            <p:nvPicPr>
              <p:cNvPr id="156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177" y="4936878"/>
                <a:ext cx="5449887" cy="1285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8604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6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12374" y="-32529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6" name="Picture 4" descr="http://www.gifmania.co.uk/Vehicles-Animated-Gifs/Animated-Ships/Steamboats/Steamboat-Fuming-59337.gif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9048" y="3698353"/>
            <a:ext cx="1278304" cy="666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4" name="Picture 4" descr="http://www.gifmania.co.uk/Vehicles-Animated-Gifs/Animated-Ships/Steamboats/Steamboat-Fuming-59337.gif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1939" y="3707368"/>
            <a:ext cx="1278304" cy="666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lowchart: Manual Operation 10"/>
          <p:cNvSpPr/>
          <p:nvPr/>
        </p:nvSpPr>
        <p:spPr>
          <a:xfrm rot="16200000">
            <a:off x="-1109309" y="203304"/>
            <a:ext cx="2693469" cy="276449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765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765" y="10000"/>
                </a:lnTo>
                <a:lnTo>
                  <a:pt x="35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Manual Operation 10"/>
          <p:cNvSpPr/>
          <p:nvPr/>
        </p:nvSpPr>
        <p:spPr>
          <a:xfrm rot="5400000">
            <a:off x="3167352" y="123955"/>
            <a:ext cx="2693469" cy="2764492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765 w 10000"/>
              <a:gd name="connsiteY2" fmla="*/ 10000 h 10000"/>
              <a:gd name="connsiteX3" fmla="*/ 3543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765" y="10000"/>
                </a:lnTo>
                <a:lnTo>
                  <a:pt x="3543" y="10000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0" name="Group 139"/>
          <p:cNvGrpSpPr/>
          <p:nvPr/>
        </p:nvGrpSpPr>
        <p:grpSpPr>
          <a:xfrm>
            <a:off x="1200480" y="5685135"/>
            <a:ext cx="2355813" cy="624185"/>
            <a:chOff x="6449570" y="3776792"/>
            <a:chExt cx="2355813" cy="624185"/>
          </a:xfrm>
        </p:grpSpPr>
        <p:sp>
          <p:nvSpPr>
            <p:cNvPr id="166" name="Rounded Rectangle 165"/>
            <p:cNvSpPr/>
            <p:nvPr/>
          </p:nvSpPr>
          <p:spPr>
            <a:xfrm>
              <a:off x="6916359" y="3782780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6449570" y="3866906"/>
              <a:ext cx="2355813" cy="534071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2" name="Rounded Rectangle 171"/>
            <p:cNvSpPr/>
            <p:nvPr/>
          </p:nvSpPr>
          <p:spPr>
            <a:xfrm>
              <a:off x="6531318" y="3784662"/>
              <a:ext cx="216024" cy="72008"/>
            </a:xfrm>
            <a:prstGeom prst="round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2378386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9" name="3 BLOCK D"/>
          <p:cNvGrpSpPr/>
          <p:nvPr/>
        </p:nvGrpSpPr>
        <p:grpSpPr>
          <a:xfrm>
            <a:off x="1201343" y="5156922"/>
            <a:ext cx="1177042" cy="618327"/>
            <a:chOff x="7236296" y="3776792"/>
            <a:chExt cx="1177042" cy="618327"/>
          </a:xfrm>
          <a:solidFill>
            <a:srgbClr val="C00000"/>
          </a:solidFill>
        </p:grpSpPr>
        <p:sp>
          <p:nvSpPr>
            <p:cNvPr id="130" name="Rectangle 12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1984654" y="4607754"/>
            <a:ext cx="1570087" cy="613949"/>
            <a:chOff x="6829577" y="3776792"/>
            <a:chExt cx="1570087" cy="613949"/>
          </a:xfrm>
          <a:solidFill>
            <a:schemeClr val="bg1"/>
          </a:solidFill>
        </p:grpSpPr>
        <p:sp>
          <p:nvSpPr>
            <p:cNvPr id="86" name="Rectangle 85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Rounded Rectangle 8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ounded Rectangle 89"/>
            <p:cNvSpPr/>
            <p:nvPr/>
          </p:nvSpPr>
          <p:spPr>
            <a:xfrm>
              <a:off x="6912629" y="3779873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1200480" y="4615624"/>
            <a:ext cx="779216" cy="606079"/>
            <a:chOff x="7236296" y="3789040"/>
            <a:chExt cx="864096" cy="606079"/>
          </a:xfrm>
          <a:solidFill>
            <a:schemeClr val="bg1"/>
          </a:solidFill>
        </p:grpSpPr>
        <p:sp>
          <p:nvSpPr>
            <p:cNvPr id="98" name="Rectangle 9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Rounded Rectangle 99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9" name="Group 228"/>
          <p:cNvGrpSpPr/>
          <p:nvPr/>
        </p:nvGrpSpPr>
        <p:grpSpPr>
          <a:xfrm>
            <a:off x="2869042" y="5359525"/>
            <a:ext cx="522837" cy="949795"/>
            <a:chOff x="2869042" y="5282427"/>
            <a:chExt cx="522837" cy="1026893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230" name="Flowchart: Delay 229"/>
            <p:cNvSpPr/>
            <p:nvPr/>
          </p:nvSpPr>
          <p:spPr>
            <a:xfrm rot="16200000">
              <a:off x="2869042" y="5282427"/>
              <a:ext cx="522837" cy="522837"/>
            </a:xfrm>
            <a:prstGeom prst="flowChartDelay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2869042" y="5805264"/>
              <a:ext cx="522837" cy="50405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4" name="Picture 2" descr="C:\Users\roj\Desktop\Walking Build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8576" y="5843108"/>
            <a:ext cx="844367" cy="1032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372200" y="3212976"/>
            <a:ext cx="2624120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Trapezoid 138"/>
          <p:cNvSpPr/>
          <p:nvPr/>
        </p:nvSpPr>
        <p:spPr>
          <a:xfrm>
            <a:off x="677643" y="6318647"/>
            <a:ext cx="3390301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5" name="Group 134"/>
          <p:cNvGrpSpPr/>
          <p:nvPr/>
        </p:nvGrpSpPr>
        <p:grpSpPr>
          <a:xfrm>
            <a:off x="2379251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36" name="Rectangle 135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Rounded Rectangle 136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1" name="Rounded Rectangle 14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2" name="3 BLOCK D"/>
          <p:cNvGrpSpPr/>
          <p:nvPr/>
        </p:nvGrpSpPr>
        <p:grpSpPr>
          <a:xfrm>
            <a:off x="1202208" y="406815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43" name="Rectangle 142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65" name="5 BLOCK D"/>
          <p:cNvGrpSpPr/>
          <p:nvPr/>
        </p:nvGrpSpPr>
        <p:grpSpPr>
          <a:xfrm>
            <a:off x="1208072" y="3509778"/>
            <a:ext cx="1974293" cy="624185"/>
            <a:chOff x="6831090" y="3776792"/>
            <a:chExt cx="1974293" cy="624185"/>
          </a:xfrm>
          <a:solidFill>
            <a:srgbClr val="C00000"/>
          </a:solidFill>
        </p:grpSpPr>
        <p:sp>
          <p:nvSpPr>
            <p:cNvPr id="178" name="Rectangle 177"/>
            <p:cNvSpPr/>
            <p:nvPr/>
          </p:nvSpPr>
          <p:spPr>
            <a:xfrm>
              <a:off x="6831090" y="3866906"/>
              <a:ext cx="1974293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ounded Rectangle 1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ounded Rectangle 1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ounded Rectangle 1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ounded Rectangle 18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3133920" y="3524140"/>
            <a:ext cx="418102" cy="609823"/>
            <a:chOff x="8134953" y="3784327"/>
            <a:chExt cx="418102" cy="609823"/>
          </a:xfrm>
        </p:grpSpPr>
        <p:sp>
          <p:nvSpPr>
            <p:cNvPr id="209" name="Rectangle 208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0" name="Rounded Rectangle 209"/>
            <p:cNvSpPr/>
            <p:nvPr/>
          </p:nvSpPr>
          <p:spPr>
            <a:xfrm>
              <a:off x="8253824" y="3784327"/>
              <a:ext cx="216024" cy="72008"/>
            </a:xfrm>
            <a:prstGeom prst="round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5" name="TextBox 114"/>
          <p:cNvSpPr txBox="1"/>
          <p:nvPr/>
        </p:nvSpPr>
        <p:spPr>
          <a:xfrm>
            <a:off x="1403648" y="2301700"/>
            <a:ext cx="124104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 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2781775" y="2301701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27" name="2 BLOCK D"/>
          <p:cNvGrpSpPr/>
          <p:nvPr/>
        </p:nvGrpSpPr>
        <p:grpSpPr>
          <a:xfrm>
            <a:off x="2775525" y="2996952"/>
            <a:ext cx="779216" cy="606079"/>
            <a:chOff x="7236296" y="3789040"/>
            <a:chExt cx="864096" cy="606079"/>
          </a:xfrm>
          <a:solidFill>
            <a:srgbClr val="C00000"/>
          </a:solidFill>
        </p:grpSpPr>
        <p:sp>
          <p:nvSpPr>
            <p:cNvPr id="128" name="Rectangle 127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9" name="4 BLOCK D"/>
          <p:cNvGrpSpPr/>
          <p:nvPr/>
        </p:nvGrpSpPr>
        <p:grpSpPr>
          <a:xfrm>
            <a:off x="1211688" y="2979629"/>
            <a:ext cx="1570087" cy="613949"/>
            <a:chOff x="6829577" y="3776792"/>
            <a:chExt cx="1570087" cy="613949"/>
          </a:xfrm>
          <a:solidFill>
            <a:srgbClr val="C00000"/>
          </a:solidFill>
        </p:grpSpPr>
        <p:sp>
          <p:nvSpPr>
            <p:cNvPr id="150" name="Rectangle 149"/>
            <p:cNvSpPr/>
            <p:nvPr/>
          </p:nvSpPr>
          <p:spPr>
            <a:xfrm>
              <a:off x="6829577" y="3856670"/>
              <a:ext cx="1570087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6911744" y="378956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90" name="Group 189"/>
          <p:cNvGrpSpPr/>
          <p:nvPr/>
        </p:nvGrpSpPr>
        <p:grpSpPr>
          <a:xfrm>
            <a:off x="2374980" y="2436948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191" name="Rectangle 19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2" name="Rounded Rectangle 19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ounded Rectangle 197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4" name="3 BLOCK D"/>
          <p:cNvGrpSpPr/>
          <p:nvPr/>
        </p:nvGrpSpPr>
        <p:grpSpPr>
          <a:xfrm>
            <a:off x="1211688" y="2433310"/>
            <a:ext cx="1177042" cy="618327"/>
            <a:chOff x="7236296" y="3776792"/>
            <a:chExt cx="1177042" cy="618327"/>
          </a:xfrm>
          <a:solidFill>
            <a:schemeClr val="bg1"/>
          </a:solidFill>
        </p:grpSpPr>
        <p:sp>
          <p:nvSpPr>
            <p:cNvPr id="215" name="Rectangle 21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4" name="Trapezoid 123"/>
          <p:cNvSpPr/>
          <p:nvPr/>
        </p:nvSpPr>
        <p:spPr>
          <a:xfrm rot="10800000">
            <a:off x="1029009" y="2003949"/>
            <a:ext cx="2703264" cy="566737"/>
          </a:xfrm>
          <a:prstGeom prst="trapezoid">
            <a:avLst>
              <a:gd name="adj" fmla="val 33769"/>
            </a:avLst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0" name="Group 159"/>
          <p:cNvGrpSpPr/>
          <p:nvPr/>
        </p:nvGrpSpPr>
        <p:grpSpPr>
          <a:xfrm>
            <a:off x="1619672" y="1031730"/>
            <a:ext cx="1523988" cy="974277"/>
            <a:chOff x="1619672" y="1031730"/>
            <a:chExt cx="1523988" cy="974277"/>
          </a:xfrm>
        </p:grpSpPr>
        <p:sp>
          <p:nvSpPr>
            <p:cNvPr id="161" name="Rectangle 160"/>
            <p:cNvSpPr/>
            <p:nvPr/>
          </p:nvSpPr>
          <p:spPr>
            <a:xfrm>
              <a:off x="1619672" y="1031730"/>
              <a:ext cx="1523988" cy="974277"/>
            </a:xfrm>
            <a:prstGeom prst="rect">
              <a:avLst/>
            </a:prstGeom>
            <a:solidFill>
              <a:srgbClr val="CC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1737523" y="1102436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2081253" y="1102436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2430326" y="1086102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2778822" y="1086102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40000"/>
                    <a:lumOff val="60000"/>
                    <a:tint val="66000"/>
                    <a:satMod val="160000"/>
                  </a:schemeClr>
                </a:gs>
                <a:gs pos="50000">
                  <a:schemeClr val="tx2">
                    <a:lumMod val="40000"/>
                    <a:lumOff val="60000"/>
                    <a:tint val="44500"/>
                    <a:satMod val="160000"/>
                  </a:schemeClr>
                </a:gs>
                <a:gs pos="100000">
                  <a:schemeClr val="tx2">
                    <a:lumMod val="40000"/>
                    <a:lumOff val="60000"/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32" name="Group 231"/>
          <p:cNvGrpSpPr/>
          <p:nvPr/>
        </p:nvGrpSpPr>
        <p:grpSpPr>
          <a:xfrm>
            <a:off x="1724034" y="1083891"/>
            <a:ext cx="1332839" cy="849198"/>
            <a:chOff x="32619" y="1542693"/>
            <a:chExt cx="1332839" cy="849198"/>
          </a:xfrm>
        </p:grpSpPr>
        <p:sp>
          <p:nvSpPr>
            <p:cNvPr id="234" name="Rectangle 233"/>
            <p:cNvSpPr/>
            <p:nvPr/>
          </p:nvSpPr>
          <p:spPr>
            <a:xfrm>
              <a:off x="32619" y="1559027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376349" y="1559027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725422" y="1542693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1073918" y="1542693"/>
              <a:ext cx="291540" cy="832864"/>
            </a:xfrm>
            <a:prstGeom prst="rect">
              <a:avLst/>
            </a:prstGeom>
            <a:gradFill flip="none" rotWithShape="1">
              <a:gsLst>
                <a:gs pos="0">
                  <a:srgbClr val="FFFF00">
                    <a:tint val="66000"/>
                    <a:satMod val="160000"/>
                  </a:srgbClr>
                </a:gs>
                <a:gs pos="50000">
                  <a:srgbClr val="FFFF00">
                    <a:tint val="44500"/>
                    <a:satMod val="160000"/>
                  </a:srgbClr>
                </a:gs>
                <a:gs pos="100000">
                  <a:srgbClr val="FFFF0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1282228" y="1563802"/>
            <a:ext cx="2194835" cy="440147"/>
            <a:chOff x="1282228" y="1563802"/>
            <a:chExt cx="2194835" cy="440147"/>
          </a:xfrm>
        </p:grpSpPr>
        <p:sp>
          <p:nvSpPr>
            <p:cNvPr id="152" name="Rectangle 151"/>
            <p:cNvSpPr/>
            <p:nvPr/>
          </p:nvSpPr>
          <p:spPr>
            <a:xfrm>
              <a:off x="1282228" y="1628382"/>
              <a:ext cx="45719" cy="375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3431344" y="1612176"/>
              <a:ext cx="45719" cy="37556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1282228" y="1563802"/>
              <a:ext cx="2194835" cy="64998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20" name="Group 219"/>
          <p:cNvGrpSpPr/>
          <p:nvPr/>
        </p:nvGrpSpPr>
        <p:grpSpPr>
          <a:xfrm>
            <a:off x="1530098" y="332657"/>
            <a:ext cx="1731413" cy="753444"/>
            <a:chOff x="1530098" y="332657"/>
            <a:chExt cx="1731413" cy="753444"/>
          </a:xfrm>
        </p:grpSpPr>
        <p:sp>
          <p:nvSpPr>
            <p:cNvPr id="221" name="Rectangle 220"/>
            <p:cNvSpPr/>
            <p:nvPr/>
          </p:nvSpPr>
          <p:spPr>
            <a:xfrm>
              <a:off x="1972892" y="332657"/>
              <a:ext cx="845823" cy="360040"/>
            </a:xfrm>
            <a:prstGeom prst="rect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Flowchart: Delay 221"/>
            <p:cNvSpPr/>
            <p:nvPr/>
          </p:nvSpPr>
          <p:spPr>
            <a:xfrm rot="16200000">
              <a:off x="2149278" y="-26132"/>
              <a:ext cx="493053" cy="1731413"/>
            </a:xfrm>
            <a:prstGeom prst="flowChartDelay">
              <a:avLst/>
            </a:prstGeom>
            <a:solidFill>
              <a:srgbClr val="C00000"/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" name="BOAT ENGIN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112" name="MOUTH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3" name="Rounded Rectangular Callout 112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582905" y="284476"/>
            <a:ext cx="24624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2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Wow!</a:t>
            </a:r>
          </a:p>
          <a:p>
            <a:pPr lvl="0" algn="ctr"/>
            <a:r>
              <a:rPr lang="en-GB" sz="32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That was close!</a:t>
            </a:r>
            <a:endParaRPr lang="en-GB" sz="32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2" name="Wow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831.1732" end="585.90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4963" y="2784601"/>
            <a:ext cx="609600" cy="609600"/>
          </a:xfrm>
          <a:prstGeom prst="rect">
            <a:avLst/>
          </a:prstGeom>
        </p:spPr>
      </p:pic>
      <p:pic>
        <p:nvPicPr>
          <p:cNvPr id="174" name="GLOW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884" y="2329037"/>
            <a:ext cx="2322590" cy="2322591"/>
          </a:xfrm>
          <a:prstGeom prst="rect">
            <a:avLst/>
          </a:prstGeom>
          <a:noFill/>
          <a:ln>
            <a:noFill/>
          </a:ln>
          <a:effectLst>
            <a:glow rad="571500">
              <a:srgbClr val="FFFF00">
                <a:alpha val="9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5" name="MAIN MENU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" name="GLOW TEST"/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08920"/>
            <a:ext cx="1772861" cy="1772862"/>
          </a:xfrm>
          <a:prstGeom prst="rect">
            <a:avLst/>
          </a:prstGeom>
          <a:noFill/>
          <a:ln>
            <a:noFill/>
          </a:ln>
          <a:effectLst>
            <a:glow rad="571500">
              <a:srgbClr val="FFFF00">
                <a:alpha val="9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" name="TEST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8" y="2615232"/>
            <a:ext cx="1960236" cy="1960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5" name="SLICE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4963" y="4270669"/>
            <a:ext cx="609600" cy="609600"/>
          </a:xfrm>
          <a:prstGeom prst="rect">
            <a:avLst/>
          </a:prstGeom>
        </p:spPr>
      </p:pic>
      <p:pic>
        <p:nvPicPr>
          <p:cNvPr id="186" name="Picture 3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68" y="2836011"/>
            <a:ext cx="20478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07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2.96296E-6 L -0.30018 2.96296E-6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20" fill="hold"/>
                                        <p:tgtEl>
                                          <p:spTgt spid="112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4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437"/>
                            </p:stCondLst>
                            <p:childTnLst>
                              <p:par>
                                <p:cTn id="2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937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98" fill="hold"/>
                                        <p:tgtEl>
                                          <p:spTgt spid="1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1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1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5"/>
                </p:tgtEl>
              </p:cMediaNode>
            </p:audio>
          </p:childTnLst>
        </p:cTn>
      </p:par>
    </p:tnLst>
    <p:bldLst>
      <p:bldP spid="112" grpId="0" animBg="1"/>
      <p:bldP spid="112" grpId="1" animBg="1"/>
      <p:bldP spid="112" grpId="2" animBg="1"/>
      <p:bldP spid="113" grpId="0" animBg="1" autoUpdateAnimBg="0"/>
      <p:bldP spid="113" grpId="1" animBg="1"/>
      <p:bldP spid="114" grpId="0"/>
      <p:bldP spid="114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34" y="1052736"/>
            <a:ext cx="456565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2048"/>
            <a:ext cx="4535487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50450" y="6233867"/>
            <a:ext cx="864096" cy="624133"/>
            <a:chOff x="7236296" y="3789040"/>
            <a:chExt cx="864096" cy="624133"/>
          </a:xfrm>
        </p:grpSpPr>
        <p:sp>
          <p:nvSpPr>
            <p:cNvPr id="14" name="Rectangle 13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6512" y="6239673"/>
            <a:ext cx="1177042" cy="618327"/>
            <a:chOff x="7236296" y="3776792"/>
            <a:chExt cx="1177042" cy="618327"/>
          </a:xfrm>
        </p:grpSpPr>
        <p:sp>
          <p:nvSpPr>
            <p:cNvPr id="22" name="Rectangle 2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18007" y="6251921"/>
            <a:ext cx="779216" cy="606079"/>
            <a:chOff x="7236296" y="3789040"/>
            <a:chExt cx="864096" cy="606079"/>
          </a:xfrm>
        </p:grpSpPr>
        <p:sp>
          <p:nvSpPr>
            <p:cNvPr id="27" name="Rectangle 2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9882" y="6225065"/>
            <a:ext cx="1975807" cy="624185"/>
            <a:chOff x="735934" y="4215176"/>
            <a:chExt cx="1975807" cy="624185"/>
          </a:xfrm>
        </p:grpSpPr>
        <p:grpSp>
          <p:nvGrpSpPr>
            <p:cNvPr id="31" name="Group 3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3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2 BLOCK P"/>
          <p:cNvGrpSpPr/>
          <p:nvPr/>
        </p:nvGrpSpPr>
        <p:grpSpPr>
          <a:xfrm>
            <a:off x="4775689" y="6243172"/>
            <a:ext cx="779216" cy="606079"/>
            <a:chOff x="7236296" y="3789040"/>
            <a:chExt cx="864096" cy="606079"/>
          </a:xfrm>
        </p:grpSpPr>
        <p:sp>
          <p:nvSpPr>
            <p:cNvPr id="44" name="Rectangle 4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71078" y="6227130"/>
            <a:ext cx="1975806" cy="624185"/>
            <a:chOff x="6829577" y="3776792"/>
            <a:chExt cx="1975806" cy="624185"/>
          </a:xfrm>
        </p:grpSpPr>
        <p:sp>
          <p:nvSpPr>
            <p:cNvPr id="48" name="Rounded Rectangle 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6299" y="6237312"/>
            <a:ext cx="864096" cy="624133"/>
            <a:chOff x="7236296" y="3789040"/>
            <a:chExt cx="864096" cy="624133"/>
          </a:xfrm>
        </p:grpSpPr>
        <p:sp>
          <p:nvSpPr>
            <p:cNvPr id="55" name="Rectangle 54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02684" y="6251921"/>
            <a:ext cx="779216" cy="606079"/>
            <a:chOff x="7236296" y="3789040"/>
            <a:chExt cx="864096" cy="606079"/>
          </a:xfrm>
        </p:grpSpPr>
        <p:sp>
          <p:nvSpPr>
            <p:cNvPr id="59" name="Rectangle 5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47" y="4928244"/>
            <a:ext cx="9144000" cy="1294509"/>
            <a:chOff x="13147" y="4928244"/>
            <a:chExt cx="9144000" cy="1294509"/>
          </a:xfrm>
        </p:grpSpPr>
        <p:sp>
          <p:nvSpPr>
            <p:cNvPr id="6" name="Rectangle 5"/>
            <p:cNvSpPr/>
            <p:nvPr/>
          </p:nvSpPr>
          <p:spPr>
            <a:xfrm>
              <a:off x="13147" y="4928244"/>
              <a:ext cx="9144000" cy="1010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88177" y="4928244"/>
              <a:ext cx="5449887" cy="1294509"/>
              <a:chOff x="1588177" y="4928244"/>
              <a:chExt cx="5449887" cy="1294509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6847575" y="4928244"/>
                <a:ext cx="184731" cy="9233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endParaRPr lang="en-GB" sz="5400" b="1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latin typeface="Chinacat" panose="00000400000000000000" pitchFamily="2" charset="0"/>
                </a:endParaRPr>
              </a:p>
            </p:txBody>
          </p:sp>
          <p:pic>
            <p:nvPicPr>
              <p:cNvPr id="156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177" y="4936878"/>
                <a:ext cx="5449887" cy="1285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2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604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5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ular Callout 9"/>
          <p:cNvSpPr/>
          <p:nvPr/>
        </p:nvSpPr>
        <p:spPr>
          <a:xfrm>
            <a:off x="6731573" y="259813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 1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24472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1762697" y="3966155"/>
            <a:ext cx="1609658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+ 3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712841" y="3966155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39045" y="329949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8" name="NEXT BUTT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MOUTH 2"/>
          <p:cNvSpPr/>
          <p:nvPr/>
        </p:nvSpPr>
        <p:spPr>
          <a:xfrm>
            <a:off x="6094007" y="2016754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" name="TEST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73" y="2061131"/>
            <a:ext cx="1960236" cy="1960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33" y="2281910"/>
            <a:ext cx="20478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ets_Begin (1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3.9943" end="783.3548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504" y="6187973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44982" y="536065"/>
            <a:ext cx="1810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Let’s begin!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787430" y="2581453"/>
            <a:ext cx="1585690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 + 1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720067" y="323785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720067" y="2587330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87430" y="189767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808569" y="189767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0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688536" y="1862116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267744" y="4692182"/>
            <a:ext cx="109981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+ 2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681588" y="4712271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7" name="ANSWE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88825"/>
            <a:ext cx="24163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2818552" y="3395063"/>
            <a:ext cx="529312" cy="6398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TextBox 126"/>
          <p:cNvSpPr txBox="1"/>
          <p:nvPr/>
        </p:nvSpPr>
        <p:spPr>
          <a:xfrm>
            <a:off x="2771800" y="328498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2792958" y="1993244"/>
            <a:ext cx="529312" cy="6398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TextBox 143"/>
          <p:cNvSpPr txBox="1"/>
          <p:nvPr/>
        </p:nvSpPr>
        <p:spPr>
          <a:xfrm>
            <a:off x="1739045" y="4692182"/>
            <a:ext cx="549907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1734788" y="4807841"/>
            <a:ext cx="529312" cy="6398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ounded Rectangular Callout 88"/>
          <p:cNvSpPr/>
          <p:nvPr/>
        </p:nvSpPr>
        <p:spPr>
          <a:xfrm>
            <a:off x="6732240" y="250856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0" name="TextBox CHOOSE"/>
          <p:cNvSpPr txBox="1"/>
          <p:nvPr/>
        </p:nvSpPr>
        <p:spPr>
          <a:xfrm>
            <a:off x="6748902" y="471315"/>
            <a:ext cx="215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Test </a:t>
            </a:r>
          </a:p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Over!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9" name="Test_Over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39.6873" end="893.275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88732" y="188640"/>
            <a:ext cx="609600" cy="609600"/>
          </a:xfrm>
          <a:prstGeom prst="rect">
            <a:avLst/>
          </a:prstGeom>
        </p:spPr>
      </p:pic>
      <p:pic>
        <p:nvPicPr>
          <p:cNvPr id="146" name="GLOW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81" y="2363538"/>
            <a:ext cx="2322590" cy="2322591"/>
          </a:xfrm>
          <a:prstGeom prst="rect">
            <a:avLst/>
          </a:prstGeom>
          <a:noFill/>
          <a:ln>
            <a:noFill/>
          </a:ln>
          <a:effectLst>
            <a:glow rad="571500">
              <a:srgbClr val="FFFF00">
                <a:alpha val="9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MAIN MENU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70" y="2313172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1000smilies.com/animated/checkeredflag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30" y="3277995"/>
            <a:ext cx="1462149" cy="1084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92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38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9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18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88" fill="hold"/>
                                        <p:tgtEl>
                                          <p:spTgt spid="1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1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4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4"/>
                            </p:stCondLst>
                            <p:childTnLst>
                              <p:par>
                                <p:cTn id="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4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5" dur="500" fill="hold"/>
                                        <p:tgtEl>
                                          <p:spTgt spid="1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500"/>
                            </p:stCondLst>
                            <p:childTnLst>
                              <p:par>
                                <p:cTn id="1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audio>
              <p:cMediaNode vol="80000" showWhenStopped="0">
                <p:cTn id="2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 autoUpdateAnimBg="0"/>
      <p:bldP spid="10" grpId="1" animBg="1"/>
      <p:bldP spid="5" grpId="0" animBg="1"/>
      <p:bldP spid="5" grpId="1" animBg="1"/>
      <p:bldP spid="5" grpId="2" animBg="1"/>
      <p:bldP spid="135" grpId="0"/>
      <p:bldP spid="135" grpId="1"/>
      <p:bldP spid="142" grpId="0"/>
      <p:bldP spid="142" grpId="1"/>
      <p:bldP spid="101" grpId="0"/>
      <p:bldP spid="101" grpId="1"/>
      <p:bldP spid="111" grpId="0" animBg="1"/>
      <p:bldP spid="111" grpId="1" animBg="1"/>
      <p:bldP spid="111" grpId="2" animBg="1"/>
      <p:bldP spid="11" grpId="0"/>
      <p:bldP spid="11" grpId="1"/>
      <p:bldP spid="115" grpId="0"/>
      <p:bldP spid="116" grpId="0"/>
      <p:bldP spid="116" grpId="1"/>
      <p:bldP spid="117" grpId="0"/>
      <p:bldP spid="118" grpId="0"/>
      <p:bldP spid="11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8" grpId="0" animBg="1"/>
      <p:bldP spid="18" grpId="1" animBg="1"/>
      <p:bldP spid="127" grpId="0"/>
      <p:bldP spid="127" grpId="1"/>
      <p:bldP spid="143" grpId="0" animBg="1"/>
      <p:bldP spid="143" grpId="1" animBg="1"/>
      <p:bldP spid="144" grpId="0"/>
      <p:bldP spid="144" grpId="1"/>
      <p:bldP spid="145" grpId="0" animBg="1"/>
      <p:bldP spid="145" grpId="1" animBg="1"/>
      <p:bldP spid="89" grpId="0" animBg="1" autoUpdateAnimBg="0"/>
      <p:bldP spid="89" grpId="1" animBg="1"/>
      <p:bldP spid="110" grpId="0"/>
      <p:bldP spid="11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34" y="1052736"/>
            <a:ext cx="456565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2048"/>
            <a:ext cx="4535487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50450" y="6233867"/>
            <a:ext cx="864096" cy="624133"/>
            <a:chOff x="7236296" y="3789040"/>
            <a:chExt cx="864096" cy="624133"/>
          </a:xfrm>
        </p:grpSpPr>
        <p:sp>
          <p:nvSpPr>
            <p:cNvPr id="14" name="Rectangle 13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6512" y="6239673"/>
            <a:ext cx="1177042" cy="618327"/>
            <a:chOff x="7236296" y="3776792"/>
            <a:chExt cx="1177042" cy="618327"/>
          </a:xfrm>
        </p:grpSpPr>
        <p:sp>
          <p:nvSpPr>
            <p:cNvPr id="22" name="Rectangle 2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18007" y="6251921"/>
            <a:ext cx="779216" cy="606079"/>
            <a:chOff x="7236296" y="3789040"/>
            <a:chExt cx="864096" cy="606079"/>
          </a:xfrm>
        </p:grpSpPr>
        <p:sp>
          <p:nvSpPr>
            <p:cNvPr id="27" name="Rectangle 2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9882" y="6225065"/>
            <a:ext cx="1975807" cy="624185"/>
            <a:chOff x="735934" y="4215176"/>
            <a:chExt cx="1975807" cy="624185"/>
          </a:xfrm>
        </p:grpSpPr>
        <p:grpSp>
          <p:nvGrpSpPr>
            <p:cNvPr id="31" name="Group 3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3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2 BLOCK P"/>
          <p:cNvGrpSpPr/>
          <p:nvPr/>
        </p:nvGrpSpPr>
        <p:grpSpPr>
          <a:xfrm>
            <a:off x="4775689" y="6243172"/>
            <a:ext cx="779216" cy="606079"/>
            <a:chOff x="7236296" y="3789040"/>
            <a:chExt cx="864096" cy="606079"/>
          </a:xfrm>
        </p:grpSpPr>
        <p:sp>
          <p:nvSpPr>
            <p:cNvPr id="44" name="Rectangle 4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71078" y="6227130"/>
            <a:ext cx="1975806" cy="624185"/>
            <a:chOff x="6829577" y="3776792"/>
            <a:chExt cx="1975806" cy="624185"/>
          </a:xfrm>
        </p:grpSpPr>
        <p:sp>
          <p:nvSpPr>
            <p:cNvPr id="48" name="Rounded Rectangle 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6299" y="6237312"/>
            <a:ext cx="864096" cy="624133"/>
            <a:chOff x="7236296" y="3789040"/>
            <a:chExt cx="864096" cy="624133"/>
          </a:xfrm>
        </p:grpSpPr>
        <p:sp>
          <p:nvSpPr>
            <p:cNvPr id="55" name="Rectangle 54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02684" y="6251921"/>
            <a:ext cx="779216" cy="606079"/>
            <a:chOff x="7236296" y="3789040"/>
            <a:chExt cx="864096" cy="606079"/>
          </a:xfrm>
        </p:grpSpPr>
        <p:sp>
          <p:nvSpPr>
            <p:cNvPr id="59" name="Rectangle 5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147" y="4928244"/>
            <a:ext cx="9144000" cy="1294509"/>
            <a:chOff x="13147" y="4928244"/>
            <a:chExt cx="9144000" cy="1294509"/>
          </a:xfrm>
        </p:grpSpPr>
        <p:sp>
          <p:nvSpPr>
            <p:cNvPr id="6" name="Rectangle 5"/>
            <p:cNvSpPr/>
            <p:nvPr/>
          </p:nvSpPr>
          <p:spPr>
            <a:xfrm>
              <a:off x="13147" y="4928244"/>
              <a:ext cx="9144000" cy="1010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88177" y="4928244"/>
              <a:ext cx="5449887" cy="1294509"/>
              <a:chOff x="1588177" y="4928244"/>
              <a:chExt cx="5449887" cy="1294509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6847575" y="4928244"/>
                <a:ext cx="184731" cy="9233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endParaRPr lang="en-GB" sz="5400" b="1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latin typeface="Chinacat" panose="00000400000000000000" pitchFamily="2" charset="0"/>
                </a:endParaRPr>
              </a:p>
            </p:txBody>
          </p:sp>
          <p:pic>
            <p:nvPicPr>
              <p:cNvPr id="156" name="Picture 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177" y="4936878"/>
                <a:ext cx="5449887" cy="1285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2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8604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Screen Clippi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34651"/>
            <a:ext cx="5749770" cy="2609821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56" y="333330"/>
            <a:ext cx="3414712" cy="657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ular Callout 9"/>
          <p:cNvSpPr/>
          <p:nvPr/>
        </p:nvSpPr>
        <p:spPr>
          <a:xfrm>
            <a:off x="6731573" y="259813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 1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1762697" y="3966155"/>
            <a:ext cx="1609658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+ 3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3712841" y="3966155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1739045" y="329949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8" name="NEXT BUTTON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MOUTH 2"/>
          <p:cNvSpPr/>
          <p:nvPr/>
        </p:nvSpPr>
        <p:spPr>
          <a:xfrm>
            <a:off x="6094007" y="2016754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" name="TEST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1573" y="2061131"/>
            <a:ext cx="1960236" cy="1960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33" y="2281910"/>
            <a:ext cx="204787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Lets_Begin (1)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3.9943" end="783.3548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504" y="6187973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944982" y="536065"/>
            <a:ext cx="1810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Let’s begin!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787430" y="2581453"/>
            <a:ext cx="1585690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 + 1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720067" y="323785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720067" y="2587330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1787430" y="189767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6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2808569" y="189767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0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3688536" y="1862116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267744" y="4692182"/>
            <a:ext cx="1099815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+ 2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681588" y="4712271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6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7" name="ANSWER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5288825"/>
            <a:ext cx="2416300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2818552" y="3395063"/>
            <a:ext cx="529312" cy="6398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7" name="TextBox 126"/>
          <p:cNvSpPr txBox="1"/>
          <p:nvPr/>
        </p:nvSpPr>
        <p:spPr>
          <a:xfrm>
            <a:off x="2771800" y="328498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3" name="Rounded Rectangle 142"/>
          <p:cNvSpPr/>
          <p:nvPr/>
        </p:nvSpPr>
        <p:spPr>
          <a:xfrm>
            <a:off x="2792958" y="1993244"/>
            <a:ext cx="529312" cy="6398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4" name="TextBox 143"/>
          <p:cNvSpPr txBox="1"/>
          <p:nvPr/>
        </p:nvSpPr>
        <p:spPr>
          <a:xfrm>
            <a:off x="1739045" y="4692182"/>
            <a:ext cx="549907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45" name="Rounded Rectangle 144"/>
          <p:cNvSpPr/>
          <p:nvPr/>
        </p:nvSpPr>
        <p:spPr>
          <a:xfrm>
            <a:off x="1734788" y="4807841"/>
            <a:ext cx="529312" cy="639855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9" name="Rounded Rectangular Callout 88"/>
          <p:cNvSpPr/>
          <p:nvPr/>
        </p:nvSpPr>
        <p:spPr>
          <a:xfrm>
            <a:off x="6732240" y="250856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0" name="TextBox CHOOSE"/>
          <p:cNvSpPr txBox="1"/>
          <p:nvPr/>
        </p:nvSpPr>
        <p:spPr>
          <a:xfrm>
            <a:off x="6748902" y="471315"/>
            <a:ext cx="2150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Test </a:t>
            </a:r>
          </a:p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Over!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pic>
        <p:nvPicPr>
          <p:cNvPr id="19" name="Test_Over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39.6873" end="893.275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5917" y="205643"/>
            <a:ext cx="609600" cy="609600"/>
          </a:xfrm>
          <a:prstGeom prst="rect">
            <a:avLst/>
          </a:prstGeom>
        </p:spPr>
      </p:pic>
      <p:pic>
        <p:nvPicPr>
          <p:cNvPr id="1026" name="Picture 2" descr="http://www.1000smilies.com/animated/checkeredflag.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30" y="3277995"/>
            <a:ext cx="1462149" cy="10840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GLOW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rgbClr val="FFFF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081" y="2363538"/>
            <a:ext cx="2322590" cy="2322591"/>
          </a:xfrm>
          <a:prstGeom prst="rect">
            <a:avLst/>
          </a:prstGeom>
          <a:noFill/>
          <a:ln>
            <a:noFill/>
          </a:ln>
          <a:effectLst>
            <a:glow rad="571500">
              <a:srgbClr val="FFFF00">
                <a:alpha val="95000"/>
              </a:srgb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MAIN MENU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270" y="2313172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SLICE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5917" y="1072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660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7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00"/>
                            </p:stCondLst>
                            <p:childTnLst>
                              <p:par>
                                <p:cTn id="20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8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88" fill="hold"/>
                                        <p:tgtEl>
                                          <p:spTgt spid="1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1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004"/>
                            </p:stCondLst>
                            <p:childTnLst>
                              <p:par>
                                <p:cTn id="8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4"/>
                            </p:stCondLst>
                            <p:childTnLst>
                              <p:par>
                                <p:cTn id="9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4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798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7" dur="500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00"/>
                            </p:stCondLst>
                            <p:childTnLst>
                              <p:par>
                                <p:cTn id="1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audio>
              <p:cMediaNode vol="80000" showWhenStopped="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  <p:bldLst>
      <p:bldP spid="10" grpId="0" animBg="1" autoUpdateAnimBg="0"/>
      <p:bldP spid="10" grpId="1" animBg="1"/>
      <p:bldP spid="5" grpId="0" animBg="1"/>
      <p:bldP spid="5" grpId="1" animBg="1"/>
      <p:bldP spid="5" grpId="2" animBg="1"/>
      <p:bldP spid="135" grpId="0"/>
      <p:bldP spid="135" grpId="1"/>
      <p:bldP spid="142" grpId="0"/>
      <p:bldP spid="142" grpId="1"/>
      <p:bldP spid="101" grpId="0"/>
      <p:bldP spid="101" grpId="1"/>
      <p:bldP spid="111" grpId="0" animBg="1"/>
      <p:bldP spid="111" grpId="1" animBg="1"/>
      <p:bldP spid="111" grpId="2" animBg="1"/>
      <p:bldP spid="11" grpId="0"/>
      <p:bldP spid="11" grpId="1"/>
      <p:bldP spid="115" grpId="0"/>
      <p:bldP spid="116" grpId="0"/>
      <p:bldP spid="116" grpId="1"/>
      <p:bldP spid="117" grpId="0"/>
      <p:bldP spid="118" grpId="0"/>
      <p:bldP spid="11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8" grpId="0" animBg="1"/>
      <p:bldP spid="18" grpId="1" animBg="1"/>
      <p:bldP spid="127" grpId="0"/>
      <p:bldP spid="127" grpId="1"/>
      <p:bldP spid="143" grpId="0" animBg="1"/>
      <p:bldP spid="143" grpId="1" animBg="1"/>
      <p:bldP spid="144" grpId="0"/>
      <p:bldP spid="144" grpId="1"/>
      <p:bldP spid="145" grpId="0" animBg="1"/>
      <p:bldP spid="145" grpId="1" animBg="1"/>
      <p:bldP spid="89" grpId="0" animBg="1" autoUpdateAnimBg="0"/>
      <p:bldP spid="89" grpId="1" animBg="1"/>
      <p:bldP spid="110" grpId="0"/>
      <p:bldP spid="110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234" y="1052736"/>
            <a:ext cx="4565650" cy="361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1032048"/>
            <a:ext cx="4535487" cy="362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150450" y="6233867"/>
            <a:ext cx="864096" cy="624133"/>
            <a:chOff x="7236296" y="3789040"/>
            <a:chExt cx="864096" cy="624133"/>
          </a:xfrm>
        </p:grpSpPr>
        <p:sp>
          <p:nvSpPr>
            <p:cNvPr id="14" name="Rectangle 13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36512" y="6239673"/>
            <a:ext cx="1177042" cy="618327"/>
            <a:chOff x="7236296" y="3776792"/>
            <a:chExt cx="1177042" cy="618327"/>
          </a:xfrm>
        </p:grpSpPr>
        <p:sp>
          <p:nvSpPr>
            <p:cNvPr id="22" name="Rectangle 2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2018007" y="6251921"/>
            <a:ext cx="779216" cy="606079"/>
            <a:chOff x="7236296" y="3789040"/>
            <a:chExt cx="864096" cy="606079"/>
          </a:xfrm>
        </p:grpSpPr>
        <p:sp>
          <p:nvSpPr>
            <p:cNvPr id="27" name="Rectangle 2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799882" y="6225065"/>
            <a:ext cx="1975807" cy="624185"/>
            <a:chOff x="735934" y="4215176"/>
            <a:chExt cx="1975807" cy="624185"/>
          </a:xfrm>
        </p:grpSpPr>
        <p:grpSp>
          <p:nvGrpSpPr>
            <p:cNvPr id="31" name="Group 3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3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Right Triangle 3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pic>
          <p:nvPicPr>
            <p:cNvPr id="36" name="Picture 13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2 BLOCK P"/>
          <p:cNvGrpSpPr/>
          <p:nvPr/>
        </p:nvGrpSpPr>
        <p:grpSpPr>
          <a:xfrm>
            <a:off x="4775689" y="6243172"/>
            <a:ext cx="779216" cy="606079"/>
            <a:chOff x="7236296" y="3789040"/>
            <a:chExt cx="864096" cy="606079"/>
          </a:xfrm>
        </p:grpSpPr>
        <p:sp>
          <p:nvSpPr>
            <p:cNvPr id="44" name="Rectangle 4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5" name="Rounded Rectangle 4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271078" y="6227130"/>
            <a:ext cx="1975806" cy="624185"/>
            <a:chOff x="6829577" y="3776792"/>
            <a:chExt cx="1975806" cy="624185"/>
          </a:xfrm>
        </p:grpSpPr>
        <p:sp>
          <p:nvSpPr>
            <p:cNvPr id="48" name="Rounded Rectangle 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5596299" y="6237312"/>
            <a:ext cx="864096" cy="624133"/>
            <a:chOff x="7236296" y="3789040"/>
            <a:chExt cx="864096" cy="624133"/>
          </a:xfrm>
        </p:grpSpPr>
        <p:sp>
          <p:nvSpPr>
            <p:cNvPr id="55" name="Rectangle 54"/>
            <p:cNvSpPr/>
            <p:nvPr/>
          </p:nvSpPr>
          <p:spPr>
            <a:xfrm>
              <a:off x="7236296" y="3879102"/>
              <a:ext cx="864096" cy="5340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6" name="Rounded Rectangle 55"/>
            <p:cNvSpPr/>
            <p:nvPr/>
          </p:nvSpPr>
          <p:spPr>
            <a:xfrm>
              <a:off x="7762287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7359989" y="3789040"/>
              <a:ext cx="216024" cy="72008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CC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6502684" y="6251921"/>
            <a:ext cx="779216" cy="606079"/>
            <a:chOff x="7236296" y="3789040"/>
            <a:chExt cx="864096" cy="606079"/>
          </a:xfrm>
        </p:grpSpPr>
        <p:sp>
          <p:nvSpPr>
            <p:cNvPr id="59" name="Rectangle 58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4927520"/>
            <a:ext cx="9144000" cy="1294509"/>
            <a:chOff x="13147" y="4928244"/>
            <a:chExt cx="9144000" cy="1294509"/>
          </a:xfrm>
        </p:grpSpPr>
        <p:sp>
          <p:nvSpPr>
            <p:cNvPr id="6" name="Rectangle 5"/>
            <p:cNvSpPr/>
            <p:nvPr/>
          </p:nvSpPr>
          <p:spPr>
            <a:xfrm>
              <a:off x="13147" y="4928244"/>
              <a:ext cx="9144000" cy="101009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grpSp>
          <p:nvGrpSpPr>
            <p:cNvPr id="154" name="Group 153"/>
            <p:cNvGrpSpPr/>
            <p:nvPr/>
          </p:nvGrpSpPr>
          <p:grpSpPr>
            <a:xfrm>
              <a:off x="1588177" y="4928244"/>
              <a:ext cx="5449887" cy="1294509"/>
              <a:chOff x="1588177" y="4928244"/>
              <a:chExt cx="5449887" cy="1294509"/>
            </a:xfrm>
          </p:grpSpPr>
          <p:sp>
            <p:nvSpPr>
              <p:cNvPr id="155" name="TextBox 154"/>
              <p:cNvSpPr txBox="1"/>
              <p:nvPr/>
            </p:nvSpPr>
            <p:spPr>
              <a:xfrm>
                <a:off x="6847575" y="4928244"/>
                <a:ext cx="184731" cy="92333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endParaRPr lang="en-GB" sz="5400" b="1" dirty="0">
                  <a:ln w="28575">
                    <a:solidFill>
                      <a:prstClr val="black"/>
                    </a:solidFill>
                  </a:ln>
                  <a:solidFill>
                    <a:srgbClr val="FFC000"/>
                  </a:solidFill>
                  <a:latin typeface="Chinacat" panose="00000400000000000000" pitchFamily="2" charset="0"/>
                </a:endParaRPr>
              </a:p>
            </p:txBody>
          </p:sp>
          <p:pic>
            <p:nvPicPr>
              <p:cNvPr id="156" name="Picture 3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8177" y="4936878"/>
                <a:ext cx="5449887" cy="12858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pic>
        <p:nvPicPr>
          <p:cNvPr id="62" name="Picture 3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073" y="2278671"/>
            <a:ext cx="2462212" cy="24622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ocks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8604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9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7" y="3237156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ular Callout 17"/>
          <p:cNvSpPr/>
          <p:nvPr/>
        </p:nvSpPr>
        <p:spPr>
          <a:xfrm>
            <a:off x="6966235" y="1583866"/>
            <a:ext cx="2102093" cy="1392454"/>
          </a:xfrm>
          <a:prstGeom prst="wedgeRoundRectCallout">
            <a:avLst>
              <a:gd name="adj1" fmla="val -80318"/>
              <a:gd name="adj2" fmla="val 67"/>
              <a:gd name="adj3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6691028" y="116632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6486" y="216122"/>
            <a:ext cx="2232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I need a </a:t>
            </a:r>
            <a:r>
              <a:rPr lang="en-GB" sz="2400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crane </a:t>
            </a:r>
            <a:endParaRPr lang="en-GB" sz="2400" dirty="0">
              <a:solidFill>
                <a:prstClr val="black"/>
              </a:solidFill>
              <a:latin typeface="Bradley Hand ITC" panose="03070402050302030203" pitchFamily="66" charset="0"/>
            </a:endParaRPr>
          </a:p>
          <a:p>
            <a:pPr lvl="0" algn="ctr"/>
            <a:r>
              <a:rPr lang="en-GB" sz="24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5  </a:t>
            </a:r>
            <a:r>
              <a:rPr lang="en-GB" sz="2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bricks </a:t>
            </a:r>
            <a:r>
              <a:rPr lang="en-GB" sz="2400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wide</a:t>
            </a:r>
            <a:r>
              <a:rPr lang="en-GB" sz="24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.</a:t>
            </a:r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 </a:t>
            </a:r>
            <a:endParaRPr lang="en-GB" sz="24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01157" y="1772816"/>
            <a:ext cx="223224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28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Click </a:t>
            </a:r>
            <a:r>
              <a:rPr lang="en-GB" sz="2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to choose </a:t>
            </a:r>
            <a:r>
              <a:rPr lang="en-GB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2 bricks </a:t>
            </a:r>
            <a:r>
              <a:rPr lang="en-GB" sz="24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below.</a:t>
            </a:r>
            <a:endParaRPr lang="en-GB" sz="24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1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51954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5203" y="5504950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0" name="Group 109"/>
          <p:cNvGrpSpPr/>
          <p:nvPr/>
        </p:nvGrpSpPr>
        <p:grpSpPr>
          <a:xfrm>
            <a:off x="6717573" y="4741198"/>
            <a:ext cx="1177042" cy="618327"/>
            <a:chOff x="7236296" y="3776792"/>
            <a:chExt cx="1177042" cy="618327"/>
          </a:xfrm>
        </p:grpSpPr>
        <p:sp>
          <p:nvSpPr>
            <p:cNvPr id="111" name="Rectangle 11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ounded Rectangle 11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5" name="Group 114"/>
          <p:cNvGrpSpPr/>
          <p:nvPr/>
        </p:nvGrpSpPr>
        <p:grpSpPr>
          <a:xfrm>
            <a:off x="7207758" y="3462965"/>
            <a:ext cx="779216" cy="606079"/>
            <a:chOff x="7236296" y="3789040"/>
            <a:chExt cx="864096" cy="606079"/>
          </a:xfrm>
        </p:grpSpPr>
        <p:sp>
          <p:nvSpPr>
            <p:cNvPr id="116" name="Rectangle 115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ounded Rectangle 11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720067" y="508518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1738206" y="387759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843808" y="387759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54" y="4318409"/>
            <a:ext cx="433387" cy="6524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69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7" name="Group 106"/>
          <p:cNvGrpSpPr/>
          <p:nvPr/>
        </p:nvGrpSpPr>
        <p:grpSpPr>
          <a:xfrm>
            <a:off x="8355554" y="4312918"/>
            <a:ext cx="379521" cy="610792"/>
            <a:chOff x="8134953" y="3784327"/>
            <a:chExt cx="379521" cy="610792"/>
          </a:xfrm>
        </p:grpSpPr>
        <p:sp>
          <p:nvSpPr>
            <p:cNvPr id="108" name="Rectangle 107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8238749" y="3242299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307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_Need_A_Cran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6.6784" end="1052.96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84453" y="2748726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32240" y="890717"/>
            <a:ext cx="2192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3200" dirty="0">
                <a:solidFill>
                  <a:prstClr val="black"/>
                </a:solidFill>
                <a:latin typeface="Bradley Hand ITC" panose="03070402050302030203" pitchFamily="66" charset="0"/>
              </a:rPr>
              <a:t>C</a:t>
            </a:r>
            <a:r>
              <a:rPr lang="en-GB" sz="2400" dirty="0">
                <a:solidFill>
                  <a:prstClr val="black"/>
                </a:solidFill>
                <a:latin typeface="Bradley Hand ITC" panose="03070402050302030203" pitchFamily="66" charset="0"/>
              </a:rPr>
              <a:t>an you help me</a:t>
            </a:r>
            <a:r>
              <a:rPr lang="en-GB" sz="2400" b="1" dirty="0">
                <a:solidFill>
                  <a:prstClr val="black"/>
                </a:solidFill>
                <a:latin typeface="Bradley Hand ITC" panose="03070402050302030203" pitchFamily="66" charset="0"/>
              </a:rPr>
              <a:t>?</a:t>
            </a:r>
          </a:p>
        </p:txBody>
      </p:sp>
      <p:sp>
        <p:nvSpPr>
          <p:cNvPr id="74" name="Oval 73"/>
          <p:cNvSpPr/>
          <p:nvPr/>
        </p:nvSpPr>
        <p:spPr>
          <a:xfrm>
            <a:off x="6084168" y="1988840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Click_To_Choos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001.6723" end="2228.7208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247603" y="3267997"/>
            <a:ext cx="609600" cy="609600"/>
          </a:xfrm>
          <a:prstGeom prst="rect">
            <a:avLst/>
          </a:prstGeom>
        </p:spPr>
      </p:pic>
      <p:pic>
        <p:nvPicPr>
          <p:cNvPr id="14" name="SKID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348.6318" end="1155.6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9512" y="6164326"/>
            <a:ext cx="609600" cy="609600"/>
          </a:xfrm>
          <a:prstGeom prst="rect">
            <a:avLst/>
          </a:prstGeom>
        </p:spPr>
      </p:pic>
      <p:pic>
        <p:nvPicPr>
          <p:cNvPr id="17" name="CLUN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4.0512" end="67.8588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9512" y="130115"/>
            <a:ext cx="609600" cy="609600"/>
          </a:xfrm>
          <a:prstGeom prst="rect">
            <a:avLst/>
          </a:prstGeom>
        </p:spPr>
      </p:pic>
      <p:pic>
        <p:nvPicPr>
          <p:cNvPr id="19" name="CLIC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58.5823" end="579.06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9512" y="930519"/>
            <a:ext cx="609600" cy="609600"/>
          </a:xfrm>
          <a:prstGeom prst="rect">
            <a:avLst/>
          </a:prstGeom>
        </p:spPr>
      </p:pic>
      <p:pic>
        <p:nvPicPr>
          <p:cNvPr id="79" name="CLIC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58.5823" end="579.0657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79512" y="17363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2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33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22222E-6 L 0.40816 2.22222E-6 " pathEditMode="relative" rAng="0" ptsTypes="AA">
                                      <p:cBhvr>
                                        <p:cTn id="8" dur="11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9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0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800"/>
                            </p:stCondLst>
                            <p:childTnLst>
                              <p:par>
                                <p:cTn id="3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mph" presetSubtype="0" repeatCount="1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179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2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380"/>
                            </p:stCondLst>
                            <p:childTnLst>
                              <p:par>
                                <p:cTn id="4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38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88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38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8000" autoRev="1" fill="hold" grpId="0" nodeType="withEffect">
                                  <p:stCondLst>
                                    <p:cond delay="20"/>
                                  </p:stCondLst>
                                  <p:childTnLst>
                                    <p:animScale>
                                      <p:cBhvr>
                                        <p:cTn id="73" dur="150" fill="hold"/>
                                        <p:tgtEl>
                                          <p:spTgt spid="74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01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42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3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2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audio>
              <p:cMediaNode vol="80000" showWhenStopped="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 showWhenStopped="0">
                <p:cTn id="1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 showWhenStopped="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 showWhenStopped="0">
                <p:cTn id="1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  <p:bldLst>
      <p:bldP spid="35" grpId="0" animBg="1"/>
      <p:bldP spid="5" grpId="0" animBg="1"/>
      <p:bldP spid="5" grpId="1" animBg="1"/>
      <p:bldP spid="5" grpId="2" animBg="1"/>
      <p:bldP spid="18" grpId="0" animBg="1" autoUpdateAnimBg="0"/>
      <p:bldP spid="10" grpId="0" animBg="1" autoUpdateAnimBg="0"/>
      <p:bldP spid="11" grpId="0"/>
      <p:bldP spid="16" grpId="0"/>
      <p:bldP spid="36" grpId="0"/>
      <p:bldP spid="135" grpId="0"/>
      <p:bldP spid="141" grpId="0"/>
      <p:bldP spid="39" grpId="0"/>
      <p:bldP spid="39" grpId="1"/>
      <p:bldP spid="7" grpId="0"/>
      <p:bldP spid="74" grpId="0" animBg="1"/>
      <p:bldP spid="74" grpId="1" animBg="1"/>
      <p:bldP spid="74" grpId="2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 1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294" y="677787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Great job!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24472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1738206" y="387759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843808" y="387759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3712841" y="390344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3740839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8355554" y="4324454"/>
            <a:ext cx="379521" cy="610792"/>
            <a:chOff x="8134953" y="3784327"/>
            <a:chExt cx="379521" cy="610792"/>
          </a:xfrm>
        </p:grpSpPr>
        <p:sp>
          <p:nvSpPr>
            <p:cNvPr id="108" name="Rectangle 107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6738338" y="4247733"/>
            <a:ext cx="379521" cy="610792"/>
            <a:chOff x="8134953" y="3784327"/>
            <a:chExt cx="379521" cy="610792"/>
          </a:xfrm>
        </p:grpSpPr>
        <p:sp>
          <p:nvSpPr>
            <p:cNvPr id="75" name="Rectangle 74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7060250" y="5033299"/>
            <a:ext cx="1570087" cy="624185"/>
            <a:chOff x="6829577" y="3776792"/>
            <a:chExt cx="1570087" cy="624185"/>
          </a:xfrm>
        </p:grpSpPr>
        <p:sp>
          <p:nvSpPr>
            <p:cNvPr id="78" name="Rectangle 77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7920026" y="2420888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7257142" y="3540304"/>
            <a:ext cx="1177042" cy="618327"/>
            <a:chOff x="7236296" y="3776792"/>
            <a:chExt cx="1177042" cy="618327"/>
          </a:xfrm>
          <a:effectLst>
            <a:glow rad="177800">
              <a:schemeClr val="accent2">
                <a:satMod val="175000"/>
                <a:alpha val="74000"/>
              </a:schemeClr>
            </a:glow>
          </a:effectLst>
        </p:grpSpPr>
        <p:sp>
          <p:nvSpPr>
            <p:cNvPr id="92" name="Rectangle 9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256773" y="3532769"/>
            <a:ext cx="1177042" cy="618327"/>
            <a:chOff x="7236296" y="3776792"/>
            <a:chExt cx="1177042" cy="618327"/>
          </a:xfrm>
        </p:grpSpPr>
        <p:sp>
          <p:nvSpPr>
            <p:cNvPr id="85" name="Rectangle 8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581964" y="4069679"/>
            <a:ext cx="379521" cy="609823"/>
            <a:chOff x="8134953" y="3784327"/>
            <a:chExt cx="379521" cy="609823"/>
          </a:xfrm>
        </p:grpSpPr>
        <p:sp>
          <p:nvSpPr>
            <p:cNvPr id="98" name="Rectangle 97"/>
            <p:cNvSpPr/>
            <p:nvPr/>
          </p:nvSpPr>
          <p:spPr>
            <a:xfrm>
              <a:off x="8134953" y="3860079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739045" y="329949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985341" y="4052599"/>
            <a:ext cx="1570087" cy="624185"/>
            <a:chOff x="6829577" y="3776792"/>
            <a:chExt cx="1570087" cy="624185"/>
          </a:xfrm>
        </p:grpSpPr>
        <p:sp>
          <p:nvSpPr>
            <p:cNvPr id="121" name="Rectangle 12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2818552" y="328498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eat_Job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88.1757" end="750.04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04173" y="6176433"/>
            <a:ext cx="609600" cy="609600"/>
          </a:xfrm>
          <a:prstGeom prst="rect">
            <a:avLst/>
          </a:prstGeom>
        </p:spPr>
      </p:pic>
      <p:sp>
        <p:nvSpPr>
          <p:cNvPr id="89" name="Rounded Rectangular Callout 88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0" name="TextBox CHOOSE"/>
          <p:cNvSpPr txBox="1"/>
          <p:nvPr/>
        </p:nvSpPr>
        <p:spPr>
          <a:xfrm>
            <a:off x="6584135" y="404664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Choose again!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1" name="MOUTH 2"/>
          <p:cNvSpPr/>
          <p:nvPr/>
        </p:nvSpPr>
        <p:spPr>
          <a:xfrm>
            <a:off x="6094007" y="2016754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Choose_again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991.8738" end="1104.426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2877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6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78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Motion origin="layout" path="M -3.33333E-6 3.7037E-7 L -3.33333E-6 0.0909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100"/>
                            </p:stCondLst>
                            <p:childTnLst>
                              <p:par>
                                <p:cTn id="5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65" fill="hold"/>
                                        <p:tgtEl>
                                          <p:spTgt spid="1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420"/>
                            </p:stCondLst>
                            <p:childTnLst>
                              <p:par>
                                <p:cTn id="6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920"/>
                            </p:stCondLst>
                            <p:childTnLst>
                              <p:par>
                                <p:cTn id="7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 showWhenStopped="0">
                <p:cTn id="1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35" grpId="0"/>
      <p:bldP spid="141" grpId="0"/>
      <p:bldP spid="142" grpId="0"/>
      <p:bldP spid="142" grpId="1"/>
      <p:bldP spid="37" grpId="0"/>
      <p:bldP spid="37" grpId="1"/>
      <p:bldP spid="90" grpId="0"/>
      <p:bldP spid="90" grpId="1"/>
      <p:bldP spid="101" grpId="0"/>
      <p:bldP spid="127" grpId="0"/>
      <p:bldP spid="89" grpId="0" animBg="1" autoUpdateAnimBg="0"/>
      <p:bldP spid="89" grpId="1" animBg="1"/>
      <p:bldP spid="110" grpId="0"/>
      <p:bldP spid="110" grpId="1"/>
      <p:bldP spid="111" grpId="0" animBg="1"/>
      <p:bldP spid="111" grpId="1" animBg="1"/>
      <p:bldP spid="111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 1"/>
          <p:cNvSpPr/>
          <p:nvPr/>
        </p:nvSpPr>
        <p:spPr>
          <a:xfrm>
            <a:off x="6084168" y="1988840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294" y="386714"/>
            <a:ext cx="2462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Nice maths!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24472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3712841" y="330357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3140968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84" name="3 BLOCK P"/>
          <p:cNvGrpSpPr/>
          <p:nvPr/>
        </p:nvGrpSpPr>
        <p:grpSpPr>
          <a:xfrm>
            <a:off x="7127868" y="5135554"/>
            <a:ext cx="1177042" cy="618327"/>
            <a:chOff x="7236296" y="3776792"/>
            <a:chExt cx="1177042" cy="618327"/>
          </a:xfrm>
        </p:grpSpPr>
        <p:sp>
          <p:nvSpPr>
            <p:cNvPr id="85" name="Rectangle 8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581964" y="4069679"/>
            <a:ext cx="379521" cy="609823"/>
            <a:chOff x="8134953" y="3784327"/>
            <a:chExt cx="379521" cy="609823"/>
          </a:xfrm>
        </p:grpSpPr>
        <p:sp>
          <p:nvSpPr>
            <p:cNvPr id="98" name="Rectangle 97"/>
            <p:cNvSpPr/>
            <p:nvPr/>
          </p:nvSpPr>
          <p:spPr>
            <a:xfrm>
              <a:off x="8134953" y="3860079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1" name="TextBox 100"/>
          <p:cNvSpPr txBox="1"/>
          <p:nvPr/>
        </p:nvSpPr>
        <p:spPr>
          <a:xfrm>
            <a:off x="1739045" y="329949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985341" y="4052599"/>
            <a:ext cx="1570087" cy="624185"/>
            <a:chOff x="6829577" y="3776792"/>
            <a:chExt cx="1570087" cy="624185"/>
          </a:xfrm>
        </p:grpSpPr>
        <p:sp>
          <p:nvSpPr>
            <p:cNvPr id="121" name="Rectangle 12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2818552" y="328498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0" name="Straight Connector 109"/>
          <p:cNvCxnSpPr/>
          <p:nvPr/>
        </p:nvCxnSpPr>
        <p:spPr>
          <a:xfrm>
            <a:off x="6084168" y="2042846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3" name="2 BLOCK P"/>
          <p:cNvGrpSpPr/>
          <p:nvPr/>
        </p:nvGrpSpPr>
        <p:grpSpPr>
          <a:xfrm>
            <a:off x="7340070" y="3462965"/>
            <a:ext cx="779216" cy="606079"/>
            <a:chOff x="7236296" y="3789040"/>
            <a:chExt cx="864096" cy="606079"/>
          </a:xfrm>
        </p:grpSpPr>
        <p:sp>
          <p:nvSpPr>
            <p:cNvPr id="114" name="Rectangle 11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ounded Rectangle 11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7" name="Red Shadow"/>
          <p:cNvGrpSpPr/>
          <p:nvPr/>
        </p:nvGrpSpPr>
        <p:grpSpPr>
          <a:xfrm>
            <a:off x="6944634" y="4306650"/>
            <a:ext cx="1570087" cy="624185"/>
            <a:chOff x="6829577" y="3776792"/>
            <a:chExt cx="1570087" cy="624185"/>
          </a:xfrm>
          <a:effectLst>
            <a:glow rad="228600">
              <a:schemeClr val="accent2">
                <a:satMod val="175000"/>
                <a:alpha val="78000"/>
              </a:schemeClr>
            </a:glow>
          </a:effectLst>
        </p:grpSpPr>
        <p:sp>
          <p:nvSpPr>
            <p:cNvPr id="118" name="Rectangle 117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29" name="Rounded Rectangle 12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1" name="Rounded Rectangle 13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2" name="Rounded Rectangle 13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77" name="4 BLOCK P"/>
          <p:cNvGrpSpPr/>
          <p:nvPr/>
        </p:nvGrpSpPr>
        <p:grpSpPr>
          <a:xfrm>
            <a:off x="6962353" y="4292922"/>
            <a:ext cx="1570087" cy="624185"/>
            <a:chOff x="6829577" y="3776792"/>
            <a:chExt cx="1570087" cy="624185"/>
          </a:xfrm>
        </p:grpSpPr>
        <p:sp>
          <p:nvSpPr>
            <p:cNvPr id="78" name="Rectangle 77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4" name="TextBox 133"/>
          <p:cNvSpPr txBox="1"/>
          <p:nvPr/>
        </p:nvSpPr>
        <p:spPr>
          <a:xfrm>
            <a:off x="8238749" y="3242299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43" name="3 BLOCK D"/>
          <p:cNvGrpSpPr/>
          <p:nvPr/>
        </p:nvGrpSpPr>
        <p:grpSpPr>
          <a:xfrm>
            <a:off x="1581964" y="3506208"/>
            <a:ext cx="1177042" cy="618327"/>
            <a:chOff x="7236296" y="3776792"/>
            <a:chExt cx="1177042" cy="618327"/>
          </a:xfrm>
        </p:grpSpPr>
        <p:sp>
          <p:nvSpPr>
            <p:cNvPr id="144" name="Rectangle 143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1" name="3 +"/>
          <p:cNvSpPr txBox="1"/>
          <p:nvPr/>
        </p:nvSpPr>
        <p:spPr>
          <a:xfrm>
            <a:off x="1700860" y="2780928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52" name="+2"/>
          <p:cNvSpPr txBox="1"/>
          <p:nvPr/>
        </p:nvSpPr>
        <p:spPr>
          <a:xfrm>
            <a:off x="2818552" y="2780928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53" name="2 BLOCK D"/>
          <p:cNvGrpSpPr/>
          <p:nvPr/>
        </p:nvGrpSpPr>
        <p:grpSpPr>
          <a:xfrm>
            <a:off x="2777251" y="3518528"/>
            <a:ext cx="779216" cy="606079"/>
            <a:chOff x="7236296" y="3789040"/>
            <a:chExt cx="864096" cy="606079"/>
          </a:xfrm>
        </p:grpSpPr>
        <p:sp>
          <p:nvSpPr>
            <p:cNvPr id="154" name="Rectangle 153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5" name="Rounded Rectangle 154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6" name="Rounded Rectangle 155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Nice_Maths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22.7715" end="784.35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089364" y="62425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2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4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54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accel="50000" decel="5000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Motion origin="layout" path="M -3.33333E-6 3.09898E-6 L -3.33333E-6 0.1049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34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4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4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4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4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4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4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42" grpId="0"/>
      <p:bldP spid="142" grpId="1"/>
      <p:bldP spid="37" grpId="0"/>
      <p:bldP spid="37" grpId="1"/>
      <p:bldP spid="101" grpId="0"/>
      <p:bldP spid="127" grpId="0"/>
      <p:bldP spid="134" grpId="0"/>
      <p:bldP spid="134" grpId="1"/>
      <p:bldP spid="151" grpId="0"/>
      <p:bldP spid="15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294" y="677787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Well done!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24472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1738206" y="387759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843808" y="387759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3712841" y="2804735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2660719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142185" y="3572201"/>
            <a:ext cx="379521" cy="610792"/>
            <a:chOff x="8134953" y="3784327"/>
            <a:chExt cx="379521" cy="610792"/>
          </a:xfrm>
        </p:grpSpPr>
        <p:sp>
          <p:nvSpPr>
            <p:cNvPr id="75" name="Rectangle 74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Rounded Rectangle 75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6662123" y="4347032"/>
            <a:ext cx="1570087" cy="624185"/>
            <a:chOff x="6829577" y="3776792"/>
            <a:chExt cx="1570087" cy="624185"/>
          </a:xfrm>
        </p:grpSpPr>
        <p:sp>
          <p:nvSpPr>
            <p:cNvPr id="78" name="Rectangle 77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ounded Rectangle 79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ounded Rectangle 80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ounded Rectangle 81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6274424" y="4729511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91" name="Red Shadow"/>
          <p:cNvGrpSpPr/>
          <p:nvPr/>
        </p:nvGrpSpPr>
        <p:grpSpPr>
          <a:xfrm>
            <a:off x="7151897" y="5183146"/>
            <a:ext cx="1177042" cy="618327"/>
            <a:chOff x="7236296" y="3776792"/>
            <a:chExt cx="1177042" cy="618327"/>
          </a:xfrm>
          <a:effectLst>
            <a:glow rad="177800">
              <a:schemeClr val="accent2">
                <a:satMod val="175000"/>
                <a:alpha val="74000"/>
              </a:schemeClr>
            </a:glow>
          </a:effectLst>
        </p:grpSpPr>
        <p:sp>
          <p:nvSpPr>
            <p:cNvPr id="92" name="Rectangle 9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ounded Rectangle 9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ounded Rectangle 9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Rounded Rectangle 9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7151528" y="5177751"/>
            <a:ext cx="1177042" cy="618327"/>
            <a:chOff x="7236296" y="3776792"/>
            <a:chExt cx="1177042" cy="618327"/>
          </a:xfrm>
        </p:grpSpPr>
        <p:sp>
          <p:nvSpPr>
            <p:cNvPr id="85" name="Rectangle 8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Rounded Rectangle 8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ounded Rectangle 8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1" name="1+"/>
          <p:cNvSpPr txBox="1"/>
          <p:nvPr/>
        </p:nvSpPr>
        <p:spPr>
          <a:xfrm>
            <a:off x="1691680" y="223796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771187" y="222345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8" name="Group 117"/>
          <p:cNvGrpSpPr/>
          <p:nvPr/>
        </p:nvGrpSpPr>
        <p:grpSpPr>
          <a:xfrm>
            <a:off x="1581964" y="4065266"/>
            <a:ext cx="379521" cy="610792"/>
            <a:chOff x="8134953" y="3784327"/>
            <a:chExt cx="379521" cy="610792"/>
          </a:xfrm>
        </p:grpSpPr>
        <p:sp>
          <p:nvSpPr>
            <p:cNvPr id="129" name="Rectangle 128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985342" y="4051873"/>
            <a:ext cx="1570087" cy="624185"/>
            <a:chOff x="6829577" y="3776792"/>
            <a:chExt cx="1570087" cy="624185"/>
          </a:xfrm>
        </p:grpSpPr>
        <p:sp>
          <p:nvSpPr>
            <p:cNvPr id="132" name="Rectangle 131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3 BLOCK D"/>
          <p:cNvGrpSpPr/>
          <p:nvPr/>
        </p:nvGrpSpPr>
        <p:grpSpPr>
          <a:xfrm>
            <a:off x="1581964" y="3506208"/>
            <a:ext cx="1177042" cy="618327"/>
            <a:chOff x="7236296" y="3776792"/>
            <a:chExt cx="1177042" cy="618327"/>
          </a:xfrm>
        </p:grpSpPr>
        <p:sp>
          <p:nvSpPr>
            <p:cNvPr id="110" name="Rectangle 10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2 BLOCK D"/>
          <p:cNvGrpSpPr/>
          <p:nvPr/>
        </p:nvGrpSpPr>
        <p:grpSpPr>
          <a:xfrm>
            <a:off x="2777251" y="3518528"/>
            <a:ext cx="779216" cy="606079"/>
            <a:chOff x="7236296" y="3789040"/>
            <a:chExt cx="864096" cy="606079"/>
          </a:xfrm>
        </p:grpSpPr>
        <p:sp>
          <p:nvSpPr>
            <p:cNvPr id="115" name="Rectangle 114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581964" y="2963193"/>
            <a:ext cx="379521" cy="609823"/>
            <a:chOff x="8134953" y="3784327"/>
            <a:chExt cx="379521" cy="609823"/>
          </a:xfrm>
        </p:grpSpPr>
        <p:sp>
          <p:nvSpPr>
            <p:cNvPr id="98" name="Rectangle 97"/>
            <p:cNvSpPr/>
            <p:nvPr/>
          </p:nvSpPr>
          <p:spPr>
            <a:xfrm>
              <a:off x="8134953" y="3860079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85341" y="2946113"/>
            <a:ext cx="1570087" cy="624185"/>
            <a:chOff x="6829577" y="3776792"/>
            <a:chExt cx="1570087" cy="624185"/>
          </a:xfrm>
        </p:grpSpPr>
        <p:sp>
          <p:nvSpPr>
            <p:cNvPr id="121" name="Rectangle 12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2" name="3 +"/>
          <p:cNvSpPr txBox="1"/>
          <p:nvPr/>
        </p:nvSpPr>
        <p:spPr>
          <a:xfrm>
            <a:off x="1700860" y="2780928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73" name="+2"/>
          <p:cNvSpPr txBox="1"/>
          <p:nvPr/>
        </p:nvSpPr>
        <p:spPr>
          <a:xfrm>
            <a:off x="2818552" y="2780928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2" name="Well_Don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13.4857" end="1201.954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9512" y="259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38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4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04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path" presetSubtype="0" accel="50000" decel="5000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Motion origin="layout" path="M -3.33333E-6 -4.44444E-6 L -3.33333E-6 0.0935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384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4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audio>
              <p:cMediaNode vol="80000" showWhenStopped="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35" grpId="0"/>
      <p:bldP spid="141" grpId="0"/>
      <p:bldP spid="142" grpId="0"/>
      <p:bldP spid="142" grpId="1"/>
      <p:bldP spid="37" grpId="0"/>
      <p:bldP spid="37" grpId="1"/>
      <p:bldP spid="90" grpId="0"/>
      <p:bldP spid="90" grpId="1"/>
      <p:bldP spid="101" grpId="0"/>
      <p:bldP spid="127" grpId="0"/>
      <p:bldP spid="172" grpId="0"/>
      <p:bldP spid="17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294" y="677787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Great Job!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10085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1738206" y="387759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843808" y="387759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3712841" y="2228671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2084655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sp>
        <p:nvSpPr>
          <p:cNvPr id="101" name="1+"/>
          <p:cNvSpPr txBox="1"/>
          <p:nvPr/>
        </p:nvSpPr>
        <p:spPr>
          <a:xfrm>
            <a:off x="1691680" y="2237963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2771187" y="2223454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8" name="Group 117"/>
          <p:cNvGrpSpPr/>
          <p:nvPr/>
        </p:nvGrpSpPr>
        <p:grpSpPr>
          <a:xfrm>
            <a:off x="1581964" y="4065266"/>
            <a:ext cx="379521" cy="610792"/>
            <a:chOff x="8134953" y="3784327"/>
            <a:chExt cx="379521" cy="610792"/>
          </a:xfrm>
        </p:grpSpPr>
        <p:sp>
          <p:nvSpPr>
            <p:cNvPr id="129" name="Rectangle 128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985342" y="4051873"/>
            <a:ext cx="1570087" cy="624185"/>
            <a:chOff x="6829577" y="3776792"/>
            <a:chExt cx="1570087" cy="624185"/>
          </a:xfrm>
        </p:grpSpPr>
        <p:sp>
          <p:nvSpPr>
            <p:cNvPr id="132" name="Rectangle 131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3 BLOCK D"/>
          <p:cNvGrpSpPr/>
          <p:nvPr/>
        </p:nvGrpSpPr>
        <p:grpSpPr>
          <a:xfrm>
            <a:off x="1581964" y="3506208"/>
            <a:ext cx="1177042" cy="618327"/>
            <a:chOff x="7236296" y="3776792"/>
            <a:chExt cx="1177042" cy="618327"/>
          </a:xfrm>
        </p:grpSpPr>
        <p:sp>
          <p:nvSpPr>
            <p:cNvPr id="110" name="Rectangle 10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2 BLOCK D"/>
          <p:cNvGrpSpPr/>
          <p:nvPr/>
        </p:nvGrpSpPr>
        <p:grpSpPr>
          <a:xfrm>
            <a:off x="2777251" y="3518528"/>
            <a:ext cx="779216" cy="606079"/>
            <a:chOff x="7236296" y="3789040"/>
            <a:chExt cx="864096" cy="606079"/>
          </a:xfrm>
        </p:grpSpPr>
        <p:sp>
          <p:nvSpPr>
            <p:cNvPr id="115" name="Rectangle 114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581964" y="2963193"/>
            <a:ext cx="379521" cy="609823"/>
            <a:chOff x="8134953" y="3784327"/>
            <a:chExt cx="379521" cy="609823"/>
          </a:xfrm>
        </p:grpSpPr>
        <p:sp>
          <p:nvSpPr>
            <p:cNvPr id="98" name="Rectangle 97"/>
            <p:cNvSpPr/>
            <p:nvPr/>
          </p:nvSpPr>
          <p:spPr>
            <a:xfrm>
              <a:off x="8134953" y="3860079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85341" y="2946113"/>
            <a:ext cx="1570087" cy="624185"/>
            <a:chOff x="6829577" y="3776792"/>
            <a:chExt cx="1570087" cy="624185"/>
          </a:xfrm>
        </p:grpSpPr>
        <p:sp>
          <p:nvSpPr>
            <p:cNvPr id="121" name="Rectangle 12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7" name="Red Shadow"/>
          <p:cNvGrpSpPr/>
          <p:nvPr/>
        </p:nvGrpSpPr>
        <p:grpSpPr>
          <a:xfrm>
            <a:off x="6861948" y="3507566"/>
            <a:ext cx="1570087" cy="624185"/>
            <a:chOff x="6829577" y="3776792"/>
            <a:chExt cx="1570087" cy="624185"/>
          </a:xfrm>
          <a:effectLst>
            <a:glow rad="228600">
              <a:schemeClr val="accent2">
                <a:satMod val="175000"/>
                <a:alpha val="91000"/>
              </a:schemeClr>
            </a:glow>
          </a:effectLst>
        </p:grpSpPr>
        <p:sp>
          <p:nvSpPr>
            <p:cNvPr id="108" name="Rectangle 107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9" name="Rounded Rectangle 108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6" name="Rounded Rectangle 145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48" name="Rounded Rectangle 147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149" name="4 BLOCK P"/>
          <p:cNvGrpSpPr/>
          <p:nvPr/>
        </p:nvGrpSpPr>
        <p:grpSpPr>
          <a:xfrm>
            <a:off x="6879667" y="3493838"/>
            <a:ext cx="1570087" cy="624185"/>
            <a:chOff x="6829577" y="3776792"/>
            <a:chExt cx="1570087" cy="624185"/>
          </a:xfrm>
        </p:grpSpPr>
        <p:sp>
          <p:nvSpPr>
            <p:cNvPr id="150" name="Rectangle 149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ounded Rectangle 153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5" name="TextBox 154"/>
          <p:cNvSpPr txBox="1"/>
          <p:nvPr/>
        </p:nvSpPr>
        <p:spPr>
          <a:xfrm>
            <a:off x="8026805" y="2395472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60" name="5 BLOCK P"/>
          <p:cNvGrpSpPr/>
          <p:nvPr/>
        </p:nvGrpSpPr>
        <p:grpSpPr>
          <a:xfrm>
            <a:off x="6659087" y="5157192"/>
            <a:ext cx="1975807" cy="624185"/>
            <a:chOff x="735934" y="4215176"/>
            <a:chExt cx="1975807" cy="624185"/>
          </a:xfrm>
        </p:grpSpPr>
        <p:grpSp>
          <p:nvGrpSpPr>
            <p:cNvPr id="161" name="Group 160"/>
            <p:cNvGrpSpPr/>
            <p:nvPr/>
          </p:nvGrpSpPr>
          <p:grpSpPr>
            <a:xfrm>
              <a:off x="735934" y="4215176"/>
              <a:ext cx="1975806" cy="624185"/>
              <a:chOff x="6829577" y="3776792"/>
              <a:chExt cx="1975806" cy="624185"/>
            </a:xfrm>
          </p:grpSpPr>
          <p:sp>
            <p:nvSpPr>
              <p:cNvPr id="167" name="Rectangle 166"/>
              <p:cNvSpPr/>
              <p:nvPr/>
            </p:nvSpPr>
            <p:spPr>
              <a:xfrm>
                <a:off x="6829577" y="3866906"/>
                <a:ext cx="1975806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8" name="Rounded Rectangle 16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9" name="Rounded Rectangle 16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6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ight Triangle 16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66" name="Picture 13"/>
            <p:cNvPicPr>
              <a:picLocks noChangeAspect="1" noChangeArrowheads="1"/>
            </p:cNvPicPr>
            <p:nvPr/>
          </p:nvPicPr>
          <p:blipFill rotWithShape="1"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5" name="2 BLOCK SHADOW"/>
          <p:cNvGrpSpPr/>
          <p:nvPr/>
        </p:nvGrpSpPr>
        <p:grpSpPr>
          <a:xfrm>
            <a:off x="7730037" y="4373018"/>
            <a:ext cx="779216" cy="606079"/>
            <a:chOff x="7236296" y="3789040"/>
            <a:chExt cx="864096" cy="606079"/>
          </a:xfrm>
          <a:effectLst>
            <a:glow rad="228600">
              <a:schemeClr val="accent2">
                <a:satMod val="175000"/>
                <a:alpha val="91000"/>
              </a:schemeClr>
            </a:glow>
          </a:effectLst>
        </p:grpSpPr>
        <p:sp>
          <p:nvSpPr>
            <p:cNvPr id="176" name="Rectangle 175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7" name="Rounded Rectangle 17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Rounded Rectangle 17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6" name="2 BLOCK P"/>
          <p:cNvGrpSpPr/>
          <p:nvPr/>
        </p:nvGrpSpPr>
        <p:grpSpPr>
          <a:xfrm>
            <a:off x="7736666" y="4373018"/>
            <a:ext cx="779216" cy="606079"/>
            <a:chOff x="7236296" y="3789040"/>
            <a:chExt cx="864096" cy="606079"/>
          </a:xfrm>
        </p:grpSpPr>
        <p:sp>
          <p:nvSpPr>
            <p:cNvPr id="157" name="Rectangle 156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9" name="Rounded Rectangle 158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6713801" y="3967848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93" name="5+"/>
          <p:cNvSpPr txBox="1"/>
          <p:nvPr/>
        </p:nvSpPr>
        <p:spPr>
          <a:xfrm>
            <a:off x="1770736" y="1643309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94" name="+0"/>
          <p:cNvSpPr txBox="1"/>
          <p:nvPr/>
        </p:nvSpPr>
        <p:spPr>
          <a:xfrm>
            <a:off x="2850243" y="1628800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0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80" name="5 BLOCK D"/>
          <p:cNvGrpSpPr/>
          <p:nvPr/>
        </p:nvGrpSpPr>
        <p:grpSpPr>
          <a:xfrm>
            <a:off x="1579623" y="2395472"/>
            <a:ext cx="1974294" cy="624185"/>
            <a:chOff x="737447" y="4215176"/>
            <a:chExt cx="1974294" cy="624185"/>
          </a:xfrm>
        </p:grpSpPr>
        <p:grpSp>
          <p:nvGrpSpPr>
            <p:cNvPr id="181" name="Group 180"/>
            <p:cNvGrpSpPr/>
            <p:nvPr/>
          </p:nvGrpSpPr>
          <p:grpSpPr>
            <a:xfrm>
              <a:off x="737447" y="4215176"/>
              <a:ext cx="1974293" cy="624185"/>
              <a:chOff x="6831090" y="3776792"/>
              <a:chExt cx="1974293" cy="624185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6831090" y="3866906"/>
                <a:ext cx="1974293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Rounded Rectangle 18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ounded Rectangle 18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ounded Rectangle 18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Rounded Rectangle 19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ounded Rectangle 19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ight Triangle 18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6" name="Picture 13"/>
            <p:cNvPicPr>
              <a:picLocks noChangeAspect="1" noChangeArrowheads="1"/>
            </p:cNvPicPr>
            <p:nvPr/>
          </p:nvPicPr>
          <p:blipFill rotWithShape="1"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Great_Job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02.1053" end="823.8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01358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2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Motion origin="layout" path="M -3.33333E-6 -2.59259E-6 L -3.33333E-6 0.096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28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3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3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3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3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4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4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6"/>
                  </p:tgtEl>
                </p:cond>
              </p:nextCondLst>
            </p:seq>
            <p:audio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42" grpId="0"/>
      <p:bldP spid="142" grpId="1"/>
      <p:bldP spid="37" grpId="0"/>
      <p:bldP spid="37" grpId="1"/>
      <p:bldP spid="101" grpId="0"/>
      <p:bldP spid="127" grpId="0"/>
      <p:bldP spid="155" grpId="0"/>
      <p:bldP spid="155" grpId="1"/>
      <p:bldP spid="179" grpId="0"/>
      <p:bldP spid="179" grpId="1"/>
      <p:bldP spid="193" grpId="0"/>
      <p:bldP spid="19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294" y="677787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Brilliant!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88640"/>
            <a:ext cx="3081587" cy="6358704"/>
            <a:chOff x="1201800" y="2750677"/>
            <a:chExt cx="3081587" cy="6358704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750677"/>
              <a:ext cx="2844027" cy="6358704"/>
              <a:chOff x="4470145" y="751303"/>
              <a:chExt cx="2844027" cy="6358704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33978"/>
                <a:ext cx="2316491" cy="6076029"/>
                <a:chOff x="4470145" y="1033978"/>
                <a:chExt cx="2316491" cy="6076029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37282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751303"/>
                <a:ext cx="1493601" cy="1253207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96952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404524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45289" y="2910085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1738206" y="387759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843808" y="387759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3712841" y="165260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1508591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8" name="Group 117"/>
          <p:cNvGrpSpPr/>
          <p:nvPr/>
        </p:nvGrpSpPr>
        <p:grpSpPr>
          <a:xfrm>
            <a:off x="1581964" y="4065266"/>
            <a:ext cx="379521" cy="610792"/>
            <a:chOff x="8134953" y="3784327"/>
            <a:chExt cx="379521" cy="610792"/>
          </a:xfrm>
        </p:grpSpPr>
        <p:sp>
          <p:nvSpPr>
            <p:cNvPr id="129" name="Rectangle 128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985342" y="4051873"/>
            <a:ext cx="1570087" cy="624185"/>
            <a:chOff x="6829577" y="3776792"/>
            <a:chExt cx="1570087" cy="624185"/>
          </a:xfrm>
        </p:grpSpPr>
        <p:sp>
          <p:nvSpPr>
            <p:cNvPr id="132" name="Rectangle 131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3 BLOCK D"/>
          <p:cNvGrpSpPr/>
          <p:nvPr/>
        </p:nvGrpSpPr>
        <p:grpSpPr>
          <a:xfrm>
            <a:off x="1581964" y="3506208"/>
            <a:ext cx="1177042" cy="618327"/>
            <a:chOff x="7236296" y="3776792"/>
            <a:chExt cx="1177042" cy="618327"/>
          </a:xfrm>
        </p:grpSpPr>
        <p:sp>
          <p:nvSpPr>
            <p:cNvPr id="110" name="Rectangle 10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2 BLOCK D"/>
          <p:cNvGrpSpPr/>
          <p:nvPr/>
        </p:nvGrpSpPr>
        <p:grpSpPr>
          <a:xfrm>
            <a:off x="2777251" y="3518528"/>
            <a:ext cx="779216" cy="606079"/>
            <a:chOff x="7236296" y="3789040"/>
            <a:chExt cx="864096" cy="606079"/>
          </a:xfrm>
        </p:grpSpPr>
        <p:sp>
          <p:nvSpPr>
            <p:cNvPr id="115" name="Rectangle 114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581964" y="2963193"/>
            <a:ext cx="379521" cy="609823"/>
            <a:chOff x="8134953" y="3784327"/>
            <a:chExt cx="379521" cy="609823"/>
          </a:xfrm>
        </p:grpSpPr>
        <p:sp>
          <p:nvSpPr>
            <p:cNvPr id="98" name="Rectangle 97"/>
            <p:cNvSpPr/>
            <p:nvPr/>
          </p:nvSpPr>
          <p:spPr>
            <a:xfrm>
              <a:off x="8134953" y="3860079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85341" y="2946113"/>
            <a:ext cx="1570087" cy="624185"/>
            <a:chOff x="6829577" y="3776792"/>
            <a:chExt cx="1570087" cy="624185"/>
          </a:xfrm>
        </p:grpSpPr>
        <p:sp>
          <p:nvSpPr>
            <p:cNvPr id="121" name="Rectangle 12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93" name="5+"/>
          <p:cNvSpPr txBox="1"/>
          <p:nvPr/>
        </p:nvSpPr>
        <p:spPr>
          <a:xfrm>
            <a:off x="1770736" y="1643309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5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94" name="+0"/>
          <p:cNvSpPr txBox="1"/>
          <p:nvPr/>
        </p:nvSpPr>
        <p:spPr>
          <a:xfrm>
            <a:off x="2850243" y="1628800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0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80" name="5 BLOCK D"/>
          <p:cNvGrpSpPr/>
          <p:nvPr/>
        </p:nvGrpSpPr>
        <p:grpSpPr>
          <a:xfrm>
            <a:off x="1581964" y="2390047"/>
            <a:ext cx="1974294" cy="624185"/>
            <a:chOff x="737447" y="4215176"/>
            <a:chExt cx="1974294" cy="624185"/>
          </a:xfrm>
        </p:grpSpPr>
        <p:grpSp>
          <p:nvGrpSpPr>
            <p:cNvPr id="181" name="Group 180"/>
            <p:cNvGrpSpPr/>
            <p:nvPr/>
          </p:nvGrpSpPr>
          <p:grpSpPr>
            <a:xfrm>
              <a:off x="737447" y="4215176"/>
              <a:ext cx="1974293" cy="624185"/>
              <a:chOff x="6831090" y="3776792"/>
              <a:chExt cx="1974293" cy="624185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6831090" y="3866906"/>
                <a:ext cx="1974293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Rounded Rectangle 18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ounded Rectangle 18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ounded Rectangle 18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Rounded Rectangle 19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ounded Rectangle 19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ight Triangle 18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6" name="Picture 13"/>
            <p:cNvPicPr>
              <a:picLocks noChangeAspect="1" noChangeArrowheads="1"/>
            </p:cNvPicPr>
            <p:nvPr/>
          </p:nvPicPr>
          <p:blipFill rotWithShape="1"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2" name="1 BLOCK SHADDOW"/>
          <p:cNvPicPr>
            <a:picLocks noChangeAspect="1" noChangeArrowheads="1"/>
          </p:cNvPicPr>
          <p:nvPr/>
        </p:nvPicPr>
        <p:blipFill>
          <a:blip r:embed="rId12">
            <a:biLevel thresh="75000"/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989" y="3399410"/>
            <a:ext cx="433387" cy="6524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69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" name="TextBox 172"/>
          <p:cNvSpPr txBox="1"/>
          <p:nvPr/>
        </p:nvSpPr>
        <p:spPr>
          <a:xfrm>
            <a:off x="6532366" y="3004176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97" name="1 BLOCK P"/>
          <p:cNvGrpSpPr/>
          <p:nvPr/>
        </p:nvGrpSpPr>
        <p:grpSpPr>
          <a:xfrm>
            <a:off x="7550004" y="3399410"/>
            <a:ext cx="379521" cy="610792"/>
            <a:chOff x="8134953" y="3784327"/>
            <a:chExt cx="379521" cy="610792"/>
          </a:xfrm>
        </p:grpSpPr>
        <p:sp>
          <p:nvSpPr>
            <p:cNvPr id="198" name="Rectangle 197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9" name="Rounded Rectangle 1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0" name="3 BLOCK P"/>
          <p:cNvGrpSpPr/>
          <p:nvPr/>
        </p:nvGrpSpPr>
        <p:grpSpPr>
          <a:xfrm>
            <a:off x="7127868" y="5135554"/>
            <a:ext cx="1177042" cy="618327"/>
            <a:chOff x="7236296" y="3776792"/>
            <a:chExt cx="1177042" cy="618327"/>
          </a:xfrm>
          <a:solidFill>
            <a:schemeClr val="bg1">
              <a:lumMod val="50000"/>
            </a:schemeClr>
          </a:solidFill>
        </p:grpSpPr>
        <p:sp>
          <p:nvSpPr>
            <p:cNvPr id="201" name="Rectangle 200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2" name="Rounded Rectangle 201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3" name="Rounded Rectangle 20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4" name="Rounded Rectangle 20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05" name="2 BLOCK P"/>
          <p:cNvGrpSpPr/>
          <p:nvPr/>
        </p:nvGrpSpPr>
        <p:grpSpPr>
          <a:xfrm>
            <a:off x="7340070" y="4315368"/>
            <a:ext cx="779216" cy="606079"/>
            <a:chOff x="7236296" y="3789040"/>
            <a:chExt cx="864096" cy="606079"/>
          </a:xfrm>
        </p:grpSpPr>
        <p:sp>
          <p:nvSpPr>
            <p:cNvPr id="206" name="Rectangle 205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7" name="Rounded Rectangle 206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8" name="Rounded Rectangle 207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9" name="3 +"/>
          <p:cNvSpPr txBox="1"/>
          <p:nvPr/>
        </p:nvSpPr>
        <p:spPr>
          <a:xfrm>
            <a:off x="1763688" y="1085835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10" name="+2"/>
          <p:cNvSpPr txBox="1"/>
          <p:nvPr/>
        </p:nvSpPr>
        <p:spPr>
          <a:xfrm>
            <a:off x="2881380" y="1085835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14" name="3 BLOCK D"/>
          <p:cNvGrpSpPr/>
          <p:nvPr/>
        </p:nvGrpSpPr>
        <p:grpSpPr>
          <a:xfrm>
            <a:off x="1576901" y="1844824"/>
            <a:ext cx="1177042" cy="618327"/>
            <a:chOff x="7236296" y="3776792"/>
            <a:chExt cx="1177042" cy="618327"/>
          </a:xfrm>
          <a:solidFill>
            <a:schemeClr val="bg1">
              <a:lumMod val="50000"/>
            </a:schemeClr>
          </a:solidFill>
        </p:grpSpPr>
        <p:sp>
          <p:nvSpPr>
            <p:cNvPr id="215" name="Rectangle 21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9" name="2 BLOCK P"/>
          <p:cNvGrpSpPr/>
          <p:nvPr/>
        </p:nvGrpSpPr>
        <p:grpSpPr>
          <a:xfrm>
            <a:off x="2776213" y="1857559"/>
            <a:ext cx="779216" cy="606079"/>
            <a:chOff x="7236296" y="3789040"/>
            <a:chExt cx="864096" cy="606079"/>
          </a:xfrm>
        </p:grpSpPr>
        <p:sp>
          <p:nvSpPr>
            <p:cNvPr id="220" name="Rectangle 2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Brilliant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5.0167" end="696.32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512" y="2186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9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6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20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20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Motion origin="layout" path="M -3.33333E-6 -2.59259E-6 L -3.33333E-6 0.096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6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7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0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4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4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4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3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audio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42" grpId="0"/>
      <p:bldP spid="142" grpId="1"/>
      <p:bldP spid="37" grpId="0"/>
      <p:bldP spid="37" grpId="1"/>
      <p:bldP spid="193" grpId="0"/>
      <p:bldP spid="194" grpId="0"/>
      <p:bldP spid="173" grpId="0"/>
      <p:bldP spid="173" grpId="1"/>
      <p:bldP spid="209" grpId="0"/>
      <p:bldP spid="2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ed Rectangle 34"/>
          <p:cNvSpPr/>
          <p:nvPr/>
        </p:nvSpPr>
        <p:spPr>
          <a:xfrm>
            <a:off x="6444208" y="3237857"/>
            <a:ext cx="2454526" cy="2747434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/>
          <p:cNvSpPr/>
          <p:nvPr/>
        </p:nvSpPr>
        <p:spPr>
          <a:xfrm>
            <a:off x="0" y="0"/>
            <a:ext cx="5725024" cy="429309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2" name="Picture 3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6" y="4293096"/>
            <a:ext cx="5818224" cy="2564904"/>
          </a:xfrm>
          <a:prstGeom prst="rect">
            <a:avLst/>
          </a:prstGeom>
        </p:spPr>
      </p:pic>
      <p:pic>
        <p:nvPicPr>
          <p:cNvPr id="1034" name="Picture 10" descr="C:\Users\roj\Desktop\KTnbKdATq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70724" y="3154300"/>
            <a:ext cx="6858000" cy="5493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5004173" y="259813"/>
            <a:ext cx="1999380" cy="2737139"/>
          </a:xfrm>
          <a:prstGeom prst="ellipse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8" name="Picture 4" descr="C:\Users\roj\Desktop\builde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75837"/>
            <a:ext cx="1999505" cy="25211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OUTH"/>
          <p:cNvSpPr/>
          <p:nvPr/>
        </p:nvSpPr>
        <p:spPr>
          <a:xfrm>
            <a:off x="6084168" y="2006007"/>
            <a:ext cx="180417" cy="10801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084168" y="2060013"/>
            <a:ext cx="14401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ular Callout 9"/>
          <p:cNvSpPr/>
          <p:nvPr/>
        </p:nvSpPr>
        <p:spPr>
          <a:xfrm>
            <a:off x="6691028" y="218637"/>
            <a:ext cx="2236948" cy="1626187"/>
          </a:xfrm>
          <a:prstGeom prst="wedgeRoundRectCallout">
            <a:avLst>
              <a:gd name="adj1" fmla="val -57219"/>
              <a:gd name="adj2" fmla="val 63292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78294" y="677787"/>
            <a:ext cx="246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3600" b="1" dirty="0" smtClean="0">
                <a:solidFill>
                  <a:prstClr val="black"/>
                </a:solidFill>
                <a:latin typeface="Bradley Hand ITC" panose="03070402050302030203" pitchFamily="66" charset="0"/>
              </a:rPr>
              <a:t>Fine work!</a:t>
            </a:r>
            <a:endParaRPr lang="en-GB" sz="3600" b="1" dirty="0">
              <a:solidFill>
                <a:prstClr val="black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1403576" y="116632"/>
            <a:ext cx="3081587" cy="6430712"/>
            <a:chOff x="1201800" y="2678669"/>
            <a:chExt cx="3081587" cy="6430712"/>
          </a:xfrm>
        </p:grpSpPr>
        <p:grpSp>
          <p:nvGrpSpPr>
            <p:cNvPr id="24" name="Group 23"/>
            <p:cNvGrpSpPr/>
            <p:nvPr/>
          </p:nvGrpSpPr>
          <p:grpSpPr>
            <a:xfrm>
              <a:off x="1201800" y="2678669"/>
              <a:ext cx="2844027" cy="6430712"/>
              <a:chOff x="4470145" y="679295"/>
              <a:chExt cx="2844027" cy="643071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4470145" y="1044672"/>
                <a:ext cx="2316491" cy="6065335"/>
                <a:chOff x="4470145" y="1044672"/>
                <a:chExt cx="2316491" cy="6065335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4470145" y="2043976"/>
                  <a:ext cx="2316491" cy="5066031"/>
                  <a:chOff x="2228770" y="1575400"/>
                  <a:chExt cx="2316491" cy="5066031"/>
                </a:xfrm>
              </p:grpSpPr>
              <p:sp>
                <p:nvSpPr>
                  <p:cNvPr id="83" name="Rectangle 82"/>
                  <p:cNvSpPr/>
                  <p:nvPr/>
                </p:nvSpPr>
                <p:spPr>
                  <a:xfrm>
                    <a:off x="2404817" y="1575400"/>
                    <a:ext cx="1975806" cy="4272568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>
                        <a:lumMod val="75000"/>
                      </a:schemeClr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2228770" y="5617266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69" name="Oval 68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0" name="Oval 69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  <p:grpSp>
                <p:nvGrpSpPr>
                  <p:cNvPr id="71" name="Group 70"/>
                  <p:cNvGrpSpPr/>
                  <p:nvPr/>
                </p:nvGrpSpPr>
                <p:grpSpPr>
                  <a:xfrm>
                    <a:off x="3521096" y="5605159"/>
                    <a:ext cx="1024165" cy="1024165"/>
                    <a:chOff x="2843976" y="5277175"/>
                    <a:chExt cx="1024165" cy="1024165"/>
                  </a:xfrm>
                  <a:solidFill>
                    <a:schemeClr val="bg1"/>
                  </a:solidFill>
                </p:grpSpPr>
                <p:sp>
                  <p:nvSpPr>
                    <p:cNvPr id="72" name="Oval 71"/>
                    <p:cNvSpPr/>
                    <p:nvPr/>
                  </p:nvSpPr>
                  <p:spPr>
                    <a:xfrm>
                      <a:off x="2843976" y="5277175"/>
                      <a:ext cx="1024165" cy="1024165"/>
                    </a:xfrm>
                    <a:prstGeom prst="ellipse">
                      <a:avLst/>
                    </a:prstGeom>
                    <a:grpFill/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  <a:effectLst>
                      <a:outerShdw blurRad="50800" dist="38100" algn="l" rotWithShape="0">
                        <a:prstClr val="black">
                          <a:alpha val="40000"/>
                        </a:prstClr>
                      </a:outerShdw>
                    </a:effectLst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  <p:sp>
                  <p:nvSpPr>
                    <p:cNvPr id="73" name="Oval 72"/>
                    <p:cNvSpPr/>
                    <p:nvPr/>
                  </p:nvSpPr>
                  <p:spPr>
                    <a:xfrm>
                      <a:off x="3214886" y="5648085"/>
                      <a:ext cx="282344" cy="282344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>
                          <a:lumMod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GB"/>
                    </a:p>
                  </p:txBody>
                </p:sp>
              </p:grpSp>
            </p:grpSp>
            <p:sp>
              <p:nvSpPr>
                <p:cNvPr id="100" name="Flowchart: Manual Input 99"/>
                <p:cNvSpPr/>
                <p:nvPr/>
              </p:nvSpPr>
              <p:spPr>
                <a:xfrm rot="5400000">
                  <a:off x="4742888" y="947976"/>
                  <a:ext cx="980928" cy="1174320"/>
                </a:xfrm>
                <a:prstGeom prst="flowChartManualInpu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02" name="Flowchart: Extract 6"/>
              <p:cNvSpPr/>
              <p:nvPr/>
            </p:nvSpPr>
            <p:spPr>
              <a:xfrm>
                <a:off x="5820571" y="679295"/>
                <a:ext cx="1493601" cy="1317280"/>
              </a:xfrm>
              <a:custGeom>
                <a:avLst/>
                <a:gdLst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0000"/>
                  <a:gd name="connsiteY0" fmla="*/ 10000 h 10000"/>
                  <a:gd name="connsiteX1" fmla="*/ 5000 w 10000"/>
                  <a:gd name="connsiteY1" fmla="*/ 0 h 10000"/>
                  <a:gd name="connsiteX2" fmla="*/ 10000 w 10000"/>
                  <a:gd name="connsiteY2" fmla="*/ 10000 h 10000"/>
                  <a:gd name="connsiteX3" fmla="*/ 0 w 10000"/>
                  <a:gd name="connsiteY3" fmla="*/ 10000 h 10000"/>
                  <a:gd name="connsiteX0" fmla="*/ 0 w 16805"/>
                  <a:gd name="connsiteY0" fmla="*/ 8199 h 8199"/>
                  <a:gd name="connsiteX1" fmla="*/ 16522 w 16805"/>
                  <a:gd name="connsiteY1" fmla="*/ 0 h 8199"/>
                  <a:gd name="connsiteX2" fmla="*/ 10000 w 16805"/>
                  <a:gd name="connsiteY2" fmla="*/ 8199 h 8199"/>
                  <a:gd name="connsiteX3" fmla="*/ 0 w 16805"/>
                  <a:gd name="connsiteY3" fmla="*/ 8199 h 8199"/>
                  <a:gd name="connsiteX0" fmla="*/ 0 w 11091"/>
                  <a:gd name="connsiteY0" fmla="*/ 9670 h 9670"/>
                  <a:gd name="connsiteX1" fmla="*/ 10946 w 11091"/>
                  <a:gd name="connsiteY1" fmla="*/ 0 h 9670"/>
                  <a:gd name="connsiteX2" fmla="*/ 5951 w 11091"/>
                  <a:gd name="connsiteY2" fmla="*/ 9670 h 9670"/>
                  <a:gd name="connsiteX3" fmla="*/ 0 w 11091"/>
                  <a:gd name="connsiteY3" fmla="*/ 9670 h 9670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  <a:gd name="connsiteX0" fmla="*/ 0 w 10146"/>
                  <a:gd name="connsiteY0" fmla="*/ 10092 h 10092"/>
                  <a:gd name="connsiteX1" fmla="*/ 9869 w 10146"/>
                  <a:gd name="connsiteY1" fmla="*/ 92 h 10092"/>
                  <a:gd name="connsiteX2" fmla="*/ 7621 w 10146"/>
                  <a:gd name="connsiteY2" fmla="*/ 5763 h 10092"/>
                  <a:gd name="connsiteX3" fmla="*/ 5366 w 10146"/>
                  <a:gd name="connsiteY3" fmla="*/ 10092 h 10092"/>
                  <a:gd name="connsiteX4" fmla="*/ 0 w 10146"/>
                  <a:gd name="connsiteY4" fmla="*/ 10092 h 10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46" h="10092">
                    <a:moveTo>
                      <a:pt x="0" y="10092"/>
                    </a:moveTo>
                    <a:cubicBezTo>
                      <a:pt x="894" y="5888"/>
                      <a:pt x="8743" y="207"/>
                      <a:pt x="9869" y="92"/>
                    </a:cubicBezTo>
                    <a:cubicBezTo>
                      <a:pt x="10998" y="-724"/>
                      <a:pt x="8371" y="4096"/>
                      <a:pt x="7621" y="5763"/>
                    </a:cubicBezTo>
                    <a:cubicBezTo>
                      <a:pt x="5403" y="10157"/>
                      <a:pt x="6495" y="9276"/>
                      <a:pt x="5366" y="10092"/>
                    </a:cubicBezTo>
                    <a:lnTo>
                      <a:pt x="0" y="1009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3" name="Rectangle 102"/>
            <p:cNvSpPr/>
            <p:nvPr/>
          </p:nvSpPr>
          <p:spPr>
            <a:xfrm>
              <a:off x="3828826" y="2980164"/>
              <a:ext cx="45719" cy="15871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4" name="Picture 2"/>
            <p:cNvPicPr>
              <a:picLocks noChangeAspect="1" noChangeArrowheads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0299" y="4387736"/>
              <a:ext cx="573088" cy="81121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26"/>
            <p:cNvSpPr/>
            <p:nvPr/>
          </p:nvSpPr>
          <p:spPr>
            <a:xfrm rot="1943620">
              <a:off x="3715599" y="2951954"/>
              <a:ext cx="140269" cy="285097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591182" y="3987167"/>
              <a:ext cx="721207" cy="16191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1444665" y="3995949"/>
              <a:ext cx="1269375" cy="153131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1580661" y="5157192"/>
            <a:ext cx="1975806" cy="624185"/>
            <a:chOff x="6829577" y="3776792"/>
            <a:chExt cx="1975806" cy="624185"/>
          </a:xfrm>
        </p:grpSpPr>
        <p:sp>
          <p:nvSpPr>
            <p:cNvPr id="66" name="Rounded Rectangle 6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6829577" y="3866906"/>
              <a:ext cx="197580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7" name="Rounded Rectangle 66"/>
            <p:cNvSpPr/>
            <p:nvPr/>
          </p:nvSpPr>
          <p:spPr>
            <a:xfrm>
              <a:off x="8510601" y="377885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514341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810" y="5500682"/>
            <a:ext cx="10302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1738206" y="3877597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19" name="Group 118"/>
          <p:cNvGrpSpPr/>
          <p:nvPr/>
        </p:nvGrpSpPr>
        <p:grpSpPr>
          <a:xfrm>
            <a:off x="1580661" y="4623121"/>
            <a:ext cx="779216" cy="606079"/>
            <a:chOff x="7236296" y="3789040"/>
            <a:chExt cx="864096" cy="606079"/>
          </a:xfrm>
        </p:grpSpPr>
        <p:sp>
          <p:nvSpPr>
            <p:cNvPr id="120" name="Rectangle 1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Rounded Rectangle 132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1" name="TextBox 140"/>
          <p:cNvSpPr txBox="1"/>
          <p:nvPr/>
        </p:nvSpPr>
        <p:spPr>
          <a:xfrm>
            <a:off x="2843808" y="3877597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36" name="Group 135"/>
          <p:cNvGrpSpPr/>
          <p:nvPr/>
        </p:nvGrpSpPr>
        <p:grpSpPr>
          <a:xfrm>
            <a:off x="2378387" y="4610873"/>
            <a:ext cx="1177042" cy="618327"/>
            <a:chOff x="7236296" y="3776792"/>
            <a:chExt cx="1177042" cy="618327"/>
          </a:xfrm>
        </p:grpSpPr>
        <p:sp>
          <p:nvSpPr>
            <p:cNvPr id="137" name="Rectangle 13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9" name="Rounded Rectangle 13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0" name="Rounded Rectangle 13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2" name="TextBox 141"/>
          <p:cNvSpPr txBox="1"/>
          <p:nvPr/>
        </p:nvSpPr>
        <p:spPr>
          <a:xfrm>
            <a:off x="3712841" y="112474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rgbClr val="FF9900"/>
                  </a:glow>
                </a:effectLst>
                <a:latin typeface="Century Gothic" panose="020B0502020202020204" pitchFamily="34" charset="0"/>
              </a:rPr>
              <a:t>= 5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rgbClr val="FF9900"/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89590" y="980728"/>
            <a:ext cx="935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 smtClean="0">
                <a:ln w="28575">
                  <a:solidFill>
                    <a:srgbClr val="00B050"/>
                  </a:solidFill>
                </a:ln>
                <a:solidFill>
                  <a:srgbClr val="00B050"/>
                </a:solidFill>
                <a:effectLst>
                  <a:glow rad="127000">
                    <a:schemeClr val="bg1"/>
                  </a:glow>
                </a:effectLst>
                <a:sym typeface="Wingdings 2"/>
              </a:rPr>
              <a:t></a:t>
            </a:r>
            <a:endParaRPr lang="en-GB" sz="7200" b="1" dirty="0">
              <a:ln w="28575">
                <a:solidFill>
                  <a:srgbClr val="00B050"/>
                </a:solidFill>
              </a:ln>
              <a:solidFill>
                <a:srgbClr val="00B05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  <p:pic>
        <p:nvPicPr>
          <p:cNvPr id="128" name="Picture 6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2433" y="5805264"/>
            <a:ext cx="2378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8" name="Group 117"/>
          <p:cNvGrpSpPr/>
          <p:nvPr/>
        </p:nvGrpSpPr>
        <p:grpSpPr>
          <a:xfrm>
            <a:off x="1581964" y="4065266"/>
            <a:ext cx="379521" cy="610792"/>
            <a:chOff x="8134953" y="3784327"/>
            <a:chExt cx="379521" cy="610792"/>
          </a:xfrm>
        </p:grpSpPr>
        <p:sp>
          <p:nvSpPr>
            <p:cNvPr id="129" name="Rectangle 128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0" name="Rounded Rectangle 129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985342" y="4051873"/>
            <a:ext cx="1570087" cy="624185"/>
            <a:chOff x="6829577" y="3776792"/>
            <a:chExt cx="1570087" cy="624185"/>
          </a:xfrm>
        </p:grpSpPr>
        <p:sp>
          <p:nvSpPr>
            <p:cNvPr id="132" name="Rectangle 131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Rounded Rectangle 133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3" name="Rounded Rectangle 142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4" name="Rounded Rectangle 143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5" name="Rounded Rectangle 144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3 BLOCK D"/>
          <p:cNvGrpSpPr/>
          <p:nvPr/>
        </p:nvGrpSpPr>
        <p:grpSpPr>
          <a:xfrm>
            <a:off x="1581964" y="3506208"/>
            <a:ext cx="1177042" cy="618327"/>
            <a:chOff x="7236296" y="3776792"/>
            <a:chExt cx="1177042" cy="618327"/>
          </a:xfrm>
        </p:grpSpPr>
        <p:sp>
          <p:nvSpPr>
            <p:cNvPr id="110" name="Rectangle 109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1" name="Rounded Rectangle 11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Rounded Rectangle 11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ounded Rectangle 11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2 BLOCK D"/>
          <p:cNvGrpSpPr/>
          <p:nvPr/>
        </p:nvGrpSpPr>
        <p:grpSpPr>
          <a:xfrm>
            <a:off x="2777251" y="3518528"/>
            <a:ext cx="779216" cy="606079"/>
            <a:chOff x="7236296" y="3789040"/>
            <a:chExt cx="864096" cy="606079"/>
          </a:xfrm>
        </p:grpSpPr>
        <p:sp>
          <p:nvSpPr>
            <p:cNvPr id="115" name="Rectangle 114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Rounded Rectangle 115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Rounded Rectangle 116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581964" y="2963193"/>
            <a:ext cx="379521" cy="609823"/>
            <a:chOff x="8134953" y="3784327"/>
            <a:chExt cx="379521" cy="609823"/>
          </a:xfrm>
        </p:grpSpPr>
        <p:sp>
          <p:nvSpPr>
            <p:cNvPr id="98" name="Rectangle 97"/>
            <p:cNvSpPr/>
            <p:nvPr/>
          </p:nvSpPr>
          <p:spPr>
            <a:xfrm>
              <a:off x="8134953" y="3860079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9" name="Rounded Rectangle 98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985341" y="2946113"/>
            <a:ext cx="1570087" cy="624185"/>
            <a:chOff x="6829577" y="3776792"/>
            <a:chExt cx="1570087" cy="624185"/>
          </a:xfrm>
        </p:grpSpPr>
        <p:sp>
          <p:nvSpPr>
            <p:cNvPr id="121" name="Rectangle 120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ounded Rectangle 12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ounded Rectangle 12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0" name="5 BLOCK D"/>
          <p:cNvGrpSpPr/>
          <p:nvPr/>
        </p:nvGrpSpPr>
        <p:grpSpPr>
          <a:xfrm>
            <a:off x="1579623" y="2388315"/>
            <a:ext cx="1974294" cy="624185"/>
            <a:chOff x="737447" y="4215176"/>
            <a:chExt cx="1974294" cy="624185"/>
          </a:xfrm>
        </p:grpSpPr>
        <p:grpSp>
          <p:nvGrpSpPr>
            <p:cNvPr id="181" name="Group 180"/>
            <p:cNvGrpSpPr/>
            <p:nvPr/>
          </p:nvGrpSpPr>
          <p:grpSpPr>
            <a:xfrm>
              <a:off x="737447" y="4215176"/>
              <a:ext cx="1974293" cy="624185"/>
              <a:chOff x="6831090" y="3776792"/>
              <a:chExt cx="1974293" cy="624185"/>
            </a:xfrm>
          </p:grpSpPr>
          <p:sp>
            <p:nvSpPr>
              <p:cNvPr id="187" name="Rectangle 186"/>
              <p:cNvSpPr/>
              <p:nvPr/>
            </p:nvSpPr>
            <p:spPr>
              <a:xfrm>
                <a:off x="6831090" y="3866906"/>
                <a:ext cx="1974293" cy="53407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8" name="Rounded Rectangle 187"/>
              <p:cNvSpPr/>
              <p:nvPr/>
            </p:nvSpPr>
            <p:spPr>
              <a:xfrm>
                <a:off x="7717174" y="377679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9" name="Rounded Rectangle 188"/>
              <p:cNvSpPr/>
              <p:nvPr/>
            </p:nvSpPr>
            <p:spPr>
              <a:xfrm>
                <a:off x="7315911" y="3784662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0" name="Rounded Rectangle 189"/>
              <p:cNvSpPr/>
              <p:nvPr/>
            </p:nvSpPr>
            <p:spPr>
              <a:xfrm>
                <a:off x="8118132" y="378432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1" name="Rounded Rectangle 190"/>
              <p:cNvSpPr/>
              <p:nvPr/>
            </p:nvSpPr>
            <p:spPr>
              <a:xfrm>
                <a:off x="6912629" y="3794899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2" name="Rounded Rectangle 191"/>
              <p:cNvSpPr/>
              <p:nvPr/>
            </p:nvSpPr>
            <p:spPr>
              <a:xfrm>
                <a:off x="8510601" y="3778857"/>
                <a:ext cx="216024" cy="7200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82" name="Flowchart: Data 25"/>
            <p:cNvSpPr/>
            <p:nvPr/>
          </p:nvSpPr>
          <p:spPr>
            <a:xfrm>
              <a:off x="750432" y="4305291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ight Triangle 182"/>
            <p:cNvSpPr/>
            <p:nvPr/>
          </p:nvSpPr>
          <p:spPr>
            <a:xfrm rot="5400000">
              <a:off x="745384" y="4326442"/>
              <a:ext cx="241879" cy="231783"/>
            </a:xfrm>
            <a:prstGeom prst="rt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Flowchart: Data 25"/>
            <p:cNvSpPr/>
            <p:nvPr/>
          </p:nvSpPr>
          <p:spPr>
            <a:xfrm>
              <a:off x="1222268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5" name="Flowchart: Data 25"/>
            <p:cNvSpPr/>
            <p:nvPr/>
          </p:nvSpPr>
          <p:spPr>
            <a:xfrm>
              <a:off x="1723837" y="4314873"/>
              <a:ext cx="725224" cy="514903"/>
            </a:xfrm>
            <a:custGeom>
              <a:avLst/>
              <a:gdLst>
                <a:gd name="connsiteX0" fmla="*/ 0 w 10000"/>
                <a:gd name="connsiteY0" fmla="*/ 10000 h 10000"/>
                <a:gd name="connsiteX1" fmla="*/ 2000 w 10000"/>
                <a:gd name="connsiteY1" fmla="*/ 0 h 10000"/>
                <a:gd name="connsiteX2" fmla="*/ 10000 w 10000"/>
                <a:gd name="connsiteY2" fmla="*/ 0 h 10000"/>
                <a:gd name="connsiteX3" fmla="*/ 8000 w 10000"/>
                <a:gd name="connsiteY3" fmla="*/ 10000 h 10000"/>
                <a:gd name="connsiteX4" fmla="*/ 0 w 10000"/>
                <a:gd name="connsiteY4" fmla="*/ 10000 h 10000"/>
                <a:gd name="connsiteX0" fmla="*/ 0 w 21261"/>
                <a:gd name="connsiteY0" fmla="*/ 10320 h 10320"/>
                <a:gd name="connsiteX1" fmla="*/ 2000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8757 w 21261"/>
                <a:gd name="connsiteY1" fmla="*/ 32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0446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  <a:gd name="connsiteX0" fmla="*/ 0 w 21261"/>
                <a:gd name="connsiteY0" fmla="*/ 10320 h 10320"/>
                <a:gd name="connsiteX1" fmla="*/ 13285 w 21261"/>
                <a:gd name="connsiteY1" fmla="*/ 0 h 10320"/>
                <a:gd name="connsiteX2" fmla="*/ 21261 w 21261"/>
                <a:gd name="connsiteY2" fmla="*/ 0 h 10320"/>
                <a:gd name="connsiteX3" fmla="*/ 8000 w 21261"/>
                <a:gd name="connsiteY3" fmla="*/ 10320 h 10320"/>
                <a:gd name="connsiteX4" fmla="*/ 0 w 21261"/>
                <a:gd name="connsiteY4" fmla="*/ 10320 h 1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261" h="10320">
                  <a:moveTo>
                    <a:pt x="0" y="10320"/>
                  </a:moveTo>
                  <a:lnTo>
                    <a:pt x="13285" y="0"/>
                  </a:lnTo>
                  <a:lnTo>
                    <a:pt x="21261" y="0"/>
                  </a:lnTo>
                  <a:lnTo>
                    <a:pt x="8000" y="10320"/>
                  </a:lnTo>
                  <a:lnTo>
                    <a:pt x="0" y="1032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6" name="Picture 13"/>
            <p:cNvPicPr>
              <a:picLocks noChangeAspect="1" noChangeArrowheads="1"/>
            </p:cNvPicPr>
            <p:nvPr/>
          </p:nvPicPr>
          <p:blipFill rotWithShape="1">
            <a:blip r:embed="rId11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537"/>
            <a:stretch/>
          </p:blipFill>
          <p:spPr bwMode="auto">
            <a:xfrm>
              <a:off x="2236817" y="4321836"/>
              <a:ext cx="474924" cy="5175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9" name="3 +"/>
          <p:cNvSpPr txBox="1"/>
          <p:nvPr/>
        </p:nvSpPr>
        <p:spPr>
          <a:xfrm>
            <a:off x="1763688" y="1085835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3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210" name="+2"/>
          <p:cNvSpPr txBox="1"/>
          <p:nvPr/>
        </p:nvSpPr>
        <p:spPr>
          <a:xfrm>
            <a:off x="2881380" y="1085835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2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214" name="3 BLOCK D"/>
          <p:cNvGrpSpPr/>
          <p:nvPr/>
        </p:nvGrpSpPr>
        <p:grpSpPr>
          <a:xfrm>
            <a:off x="1576901" y="1844824"/>
            <a:ext cx="1177042" cy="618327"/>
            <a:chOff x="7236296" y="3776792"/>
            <a:chExt cx="1177042" cy="618327"/>
          </a:xfrm>
          <a:solidFill>
            <a:schemeClr val="bg1">
              <a:lumMod val="50000"/>
            </a:schemeClr>
          </a:solidFill>
        </p:grpSpPr>
        <p:sp>
          <p:nvSpPr>
            <p:cNvPr id="215" name="Rectangle 214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7" name="Rounded Rectangle 216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8" name="Rounded Rectangle 217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grp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9" name="2 BLOCK P"/>
          <p:cNvGrpSpPr/>
          <p:nvPr/>
        </p:nvGrpSpPr>
        <p:grpSpPr>
          <a:xfrm>
            <a:off x="2776213" y="1857559"/>
            <a:ext cx="779216" cy="606079"/>
            <a:chOff x="7236296" y="3789040"/>
            <a:chExt cx="864096" cy="606079"/>
          </a:xfrm>
        </p:grpSpPr>
        <p:sp>
          <p:nvSpPr>
            <p:cNvPr id="220" name="Rectangle 219"/>
            <p:cNvSpPr/>
            <p:nvPr/>
          </p:nvSpPr>
          <p:spPr>
            <a:xfrm>
              <a:off x="7236296" y="3861048"/>
              <a:ext cx="864096" cy="5340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7781948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2" name="Rounded Rectangle 221"/>
            <p:cNvSpPr/>
            <p:nvPr/>
          </p:nvSpPr>
          <p:spPr>
            <a:xfrm>
              <a:off x="7340161" y="3789040"/>
              <a:ext cx="216024" cy="72008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6715748" y="5139086"/>
            <a:ext cx="379521" cy="610792"/>
            <a:chOff x="8134953" y="3784327"/>
            <a:chExt cx="379521" cy="610792"/>
          </a:xfrm>
        </p:grpSpPr>
        <p:sp>
          <p:nvSpPr>
            <p:cNvPr id="146" name="Rectangle 145"/>
            <p:cNvSpPr/>
            <p:nvPr/>
          </p:nvSpPr>
          <p:spPr>
            <a:xfrm>
              <a:off x="8134953" y="3861048"/>
              <a:ext cx="379521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6715748" y="3477085"/>
            <a:ext cx="1570087" cy="624185"/>
            <a:chOff x="6829577" y="3776792"/>
            <a:chExt cx="1570087" cy="624185"/>
          </a:xfrm>
        </p:grpSpPr>
        <p:sp>
          <p:nvSpPr>
            <p:cNvPr id="149" name="Rectangle 148"/>
            <p:cNvSpPr/>
            <p:nvPr/>
          </p:nvSpPr>
          <p:spPr>
            <a:xfrm>
              <a:off x="6829577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ounded Rectangle 149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ounded Rectangle 151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ounded Rectangle 152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4" name="1+"/>
          <p:cNvSpPr txBox="1"/>
          <p:nvPr/>
        </p:nvSpPr>
        <p:spPr>
          <a:xfrm>
            <a:off x="1763688" y="557314"/>
            <a:ext cx="1069524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1 +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sp>
        <p:nvSpPr>
          <p:cNvPr id="155" name="TextBox 154"/>
          <p:cNvSpPr txBox="1"/>
          <p:nvPr/>
        </p:nvSpPr>
        <p:spPr>
          <a:xfrm>
            <a:off x="2843195" y="542805"/>
            <a:ext cx="529312" cy="830997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none" rtlCol="0">
            <a:spAutoFit/>
          </a:bodyPr>
          <a:lstStyle/>
          <a:p>
            <a:r>
              <a:rPr lang="en-GB" sz="4800" b="1" dirty="0" smtClean="0">
                <a:ln>
                  <a:solidFill>
                    <a:schemeClr val="bg1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Century Gothic" panose="020B0502020202020204" pitchFamily="34" charset="0"/>
              </a:rPr>
              <a:t>4</a:t>
            </a:r>
            <a:endParaRPr lang="en-GB" sz="4800" b="1" dirty="0">
              <a:ln>
                <a:solidFill>
                  <a:schemeClr val="bg1"/>
                </a:solidFill>
              </a:ln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Century Gothic" panose="020B0502020202020204" pitchFamily="34" charset="0"/>
            </a:endParaRPr>
          </a:p>
        </p:txBody>
      </p:sp>
      <p:grpSp>
        <p:nvGrpSpPr>
          <p:cNvPr id="156" name="Group 155"/>
          <p:cNvGrpSpPr/>
          <p:nvPr/>
        </p:nvGrpSpPr>
        <p:grpSpPr>
          <a:xfrm>
            <a:off x="1575699" y="1314544"/>
            <a:ext cx="418102" cy="609823"/>
            <a:chOff x="8134953" y="3784327"/>
            <a:chExt cx="418102" cy="609823"/>
          </a:xfrm>
        </p:grpSpPr>
        <p:sp>
          <p:nvSpPr>
            <p:cNvPr id="157" name="Rectangle 156"/>
            <p:cNvSpPr/>
            <p:nvPr/>
          </p:nvSpPr>
          <p:spPr>
            <a:xfrm>
              <a:off x="8134953" y="3860079"/>
              <a:ext cx="41810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8" name="Rounded Rectangle 157"/>
            <p:cNvSpPr/>
            <p:nvPr/>
          </p:nvSpPr>
          <p:spPr>
            <a:xfrm>
              <a:off x="8213214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59" name="Group 158"/>
          <p:cNvGrpSpPr/>
          <p:nvPr/>
        </p:nvGrpSpPr>
        <p:grpSpPr>
          <a:xfrm>
            <a:off x="1993801" y="1301794"/>
            <a:ext cx="1570087" cy="624185"/>
            <a:chOff x="6861893" y="3776792"/>
            <a:chExt cx="1570087" cy="624185"/>
          </a:xfrm>
        </p:grpSpPr>
        <p:sp>
          <p:nvSpPr>
            <p:cNvPr id="160" name="Rectangle 159"/>
            <p:cNvSpPr/>
            <p:nvPr/>
          </p:nvSpPr>
          <p:spPr>
            <a:xfrm>
              <a:off x="6861893" y="3866906"/>
              <a:ext cx="1570087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1" name="Rounded Rectangle 160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Rounded Rectangle 163"/>
            <p:cNvSpPr/>
            <p:nvPr/>
          </p:nvSpPr>
          <p:spPr>
            <a:xfrm>
              <a:off x="6912629" y="3794899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5" name="TextBox 164"/>
          <p:cNvSpPr txBox="1"/>
          <p:nvPr/>
        </p:nvSpPr>
        <p:spPr>
          <a:xfrm>
            <a:off x="6252990" y="3857499"/>
            <a:ext cx="9781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600" dirty="0" smtClean="0">
                <a:ln w="19050">
                  <a:solidFill>
                    <a:srgbClr val="FF0000"/>
                  </a:solidFill>
                </a:ln>
                <a:solidFill>
                  <a:srgbClr val="FF0000"/>
                </a:solidFill>
                <a:sym typeface="Wingdings 2"/>
              </a:rPr>
              <a:t></a:t>
            </a:r>
            <a:endParaRPr lang="en-GB" sz="9600" dirty="0">
              <a:ln w="19050"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166" name="Red Shadow"/>
          <p:cNvGrpSpPr/>
          <p:nvPr/>
        </p:nvGrpSpPr>
        <p:grpSpPr>
          <a:xfrm>
            <a:off x="7130463" y="4311134"/>
            <a:ext cx="1177042" cy="618327"/>
            <a:chOff x="7236296" y="3776792"/>
            <a:chExt cx="1177042" cy="618327"/>
          </a:xfrm>
          <a:effectLst>
            <a:glow rad="177800">
              <a:schemeClr val="accent2">
                <a:satMod val="175000"/>
                <a:alpha val="74000"/>
              </a:schemeClr>
            </a:glow>
          </a:effectLst>
        </p:grpSpPr>
        <p:sp>
          <p:nvSpPr>
            <p:cNvPr id="167" name="Rectangle 166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ounded Rectangle 167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9" name="Rounded Rectangle 168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7130094" y="4305739"/>
            <a:ext cx="1177042" cy="618327"/>
            <a:chOff x="7236296" y="3776792"/>
            <a:chExt cx="1177042" cy="618327"/>
          </a:xfrm>
        </p:grpSpPr>
        <p:sp>
          <p:nvSpPr>
            <p:cNvPr id="172" name="Rectangle 171"/>
            <p:cNvSpPr/>
            <p:nvPr/>
          </p:nvSpPr>
          <p:spPr>
            <a:xfrm>
              <a:off x="7236296" y="3861048"/>
              <a:ext cx="1177042" cy="534071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7717174" y="377679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Rounded Rectangle 173"/>
            <p:cNvSpPr/>
            <p:nvPr/>
          </p:nvSpPr>
          <p:spPr>
            <a:xfrm>
              <a:off x="7315911" y="378466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5" name="Rounded Rectangle 174"/>
            <p:cNvSpPr/>
            <p:nvPr/>
          </p:nvSpPr>
          <p:spPr>
            <a:xfrm>
              <a:off x="8118132" y="3784327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Fine_Work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54.5585" end="1355.125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1379" y="6164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56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125" fill="hold"/>
                                        <p:tgtEl>
                                          <p:spTgt spid="5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16"/>
                            </p:stCondLst>
                            <p:childTnLst>
                              <p:par>
                                <p:cTn id="2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616"/>
                            </p:stCondLst>
                            <p:childTnLst>
                              <p:par>
                                <p:cTn id="27" presetID="10" presetClass="exit" presetSubtype="0" fill="hold" grpId="1" nodeType="after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grpId="1" nodeType="withEffect">
                                  <p:stCondLst>
                                    <p:cond delay="780"/>
                                  </p:stCondLst>
                                  <p:childTnLst>
                                    <p:animMotion origin="layout" path="M -3.33333E-6 -2.59259E-6 L -3.33333E-6 0.0969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838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78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396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4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4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1"/>
                  </p:tgtEl>
                </p:cond>
              </p:nextCondLst>
            </p:seq>
            <p:audio>
              <p:cMediaNode vol="80000" showWhenStopped="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0" grpId="0" animBg="1" autoUpdateAnimBg="0"/>
      <p:bldP spid="10" grpId="1" animBg="1"/>
      <p:bldP spid="11" grpId="0"/>
      <p:bldP spid="11" grpId="1"/>
      <p:bldP spid="142" grpId="0"/>
      <p:bldP spid="142" grpId="1"/>
      <p:bldP spid="37" grpId="0"/>
      <p:bldP spid="37" grpId="1"/>
      <p:bldP spid="209" grpId="0"/>
      <p:bldP spid="210" grpId="0"/>
      <p:bldP spid="154" grpId="0"/>
      <p:bldP spid="155" grpId="0"/>
      <p:bldP spid="165" grpId="0"/>
      <p:bldP spid="165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3195</TotalTime>
  <Words>367</Words>
  <Application>Microsoft Macintosh PowerPoint</Application>
  <PresentationFormat>On-screen Show (4:3)</PresentationFormat>
  <Paragraphs>181</Paragraphs>
  <Slides>25</Slides>
  <Notes>1</Notes>
  <HiddenSlides>0</HiddenSlides>
  <MMClips>57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Baskerville Old Face</vt:lpstr>
      <vt:lpstr>Bradley Hand ITC</vt:lpstr>
      <vt:lpstr>Calibri</vt:lpstr>
      <vt:lpstr>Century Gothic</vt:lpstr>
      <vt:lpstr>Chinacat</vt:lpstr>
      <vt:lpstr>Helvetica Light</vt:lpstr>
      <vt:lpstr>Segoe Print</vt:lpstr>
      <vt:lpstr>Wingdings 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.</dc:creator>
  <cp:lastModifiedBy>Microsoft Office User</cp:lastModifiedBy>
  <cp:revision>225</cp:revision>
  <dcterms:created xsi:type="dcterms:W3CDTF">2016-03-22T17:02:45Z</dcterms:created>
  <dcterms:modified xsi:type="dcterms:W3CDTF">2021-04-23T08:45:32Z</dcterms:modified>
</cp:coreProperties>
</file>