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0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5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C056-7789-4B5D-A51B-89D6BA8B994F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6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There are 10 children in a class. Maryam says that half of the class is 6.</a:t>
            </a: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There are 12 children in a class. Maryam says that half of the class is 5.</a:t>
            </a: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6000" dirty="0" smtClean="0">
                <a:latin typeface="Comic Sans MS" pitchFamily="66" charset="0"/>
              </a:rPr>
              <a:t>There are 14 children in a class. Zain says that half of the class is 8.</a:t>
            </a:r>
          </a:p>
          <a:p>
            <a:pPr eaLnBrk="1" hangingPunct="1"/>
            <a:r>
              <a:rPr lang="en-GB" sz="60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r>
              <a:rPr lang="en-GB" sz="6000" dirty="0" smtClean="0">
                <a:latin typeface="Comic Sans MS" pitchFamily="66" charset="0"/>
              </a:rPr>
              <a:t>Explain your answer.</a:t>
            </a:r>
            <a:r>
              <a:rPr lang="en-GB" sz="6000" dirty="0" smtClean="0">
                <a:latin typeface="Comic Sans MS" pitchFamily="66" charset="0"/>
              </a:rPr>
              <a:t> </a:t>
            </a:r>
            <a:endParaRPr lang="en-GB" sz="60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There are 18 children in a class. Maryam says that half of the class is 10.</a:t>
            </a: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8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There are 16 children in a class. Maryam says that half of the class is 7.</a:t>
            </a: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1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Mastery - fractions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6" y="1639616"/>
            <a:ext cx="1174177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 dirty="0" smtClean="0">
                <a:latin typeface="Comic Sans MS" pitchFamily="66" charset="0"/>
              </a:rPr>
              <a:t>There are 20 children in a class. Maryam says that half of the class is 9.</a:t>
            </a: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Do you agree?</a:t>
            </a:r>
          </a:p>
          <a:p>
            <a:pPr eaLnBrk="1" hangingPunct="1"/>
            <a:endParaRPr lang="en-GB" sz="5400" dirty="0">
              <a:latin typeface="Comic Sans MS" pitchFamily="66" charset="0"/>
            </a:endParaRPr>
          </a:p>
          <a:p>
            <a:pPr eaLnBrk="1" hangingPunct="1"/>
            <a:r>
              <a:rPr lang="en-GB" sz="5400" dirty="0" smtClean="0">
                <a:latin typeface="Comic Sans MS" pitchFamily="66" charset="0"/>
              </a:rPr>
              <a:t>Explain your answer.</a:t>
            </a:r>
            <a:r>
              <a:rPr lang="en-GB" sz="5400" dirty="0" smtClean="0">
                <a:latin typeface="Comic Sans MS" pitchFamily="66" charset="0"/>
              </a:rPr>
              <a:t> </a:t>
            </a:r>
            <a:endParaRPr lang="en-GB" sz="54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2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Sukina Jalaf</cp:lastModifiedBy>
  <cp:revision>4</cp:revision>
  <dcterms:created xsi:type="dcterms:W3CDTF">2017-04-28T17:09:08Z</dcterms:created>
  <dcterms:modified xsi:type="dcterms:W3CDTF">2017-04-28T17:32:29Z</dcterms:modified>
</cp:coreProperties>
</file>