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7FFD-EC60-432C-A36F-F7C7CE79EEA9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B62D-2CDA-483F-A61F-66A9D8223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0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7FFD-EC60-432C-A36F-F7C7CE79EEA9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B62D-2CDA-483F-A61F-66A9D8223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92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7FFD-EC60-432C-A36F-F7C7CE79EEA9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B62D-2CDA-483F-A61F-66A9D8223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27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7FFD-EC60-432C-A36F-F7C7CE79EEA9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B62D-2CDA-483F-A61F-66A9D8223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01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7FFD-EC60-432C-A36F-F7C7CE79EEA9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B62D-2CDA-483F-A61F-66A9D8223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87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7FFD-EC60-432C-A36F-F7C7CE79EEA9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B62D-2CDA-483F-A61F-66A9D8223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7FFD-EC60-432C-A36F-F7C7CE79EEA9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B62D-2CDA-483F-A61F-66A9D8223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1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7FFD-EC60-432C-A36F-F7C7CE79EEA9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B62D-2CDA-483F-A61F-66A9D8223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86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7FFD-EC60-432C-A36F-F7C7CE79EEA9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B62D-2CDA-483F-A61F-66A9D8223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53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7FFD-EC60-432C-A36F-F7C7CE79EEA9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B62D-2CDA-483F-A61F-66A9D8223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63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7FFD-EC60-432C-A36F-F7C7CE79EEA9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B62D-2CDA-483F-A61F-66A9D8223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81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87FFD-EC60-432C-A36F-F7C7CE79EEA9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B62D-2CDA-483F-A61F-66A9D8223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12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Word Problems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6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Read these word problems, what is the sum you need to do?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There are 35 cakes and 7 people at a party. How many cakes can each person eat?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There are 4 year groups in a school. Each year group has 3 teachers. How many teachers altogether?</a:t>
            </a:r>
          </a:p>
        </p:txBody>
      </p:sp>
    </p:spTree>
    <p:extLst>
      <p:ext uri="{BB962C8B-B14F-4D97-AF65-F5344CB8AC3E}">
        <p14:creationId xmlns:p14="http://schemas.microsoft.com/office/powerpoint/2010/main" val="79630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 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414" y="4149080"/>
            <a:ext cx="8229600" cy="892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If we make the groups, we can easily find the answer.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64904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6x3 is the same as saying: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“6 groups of 3”.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1"/>
            <a:ext cx="8229600" cy="892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How can we easily solve 6x3?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98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Multiplication 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Let’s make those groups.</a:t>
            </a:r>
          </a:p>
          <a:p>
            <a:pPr marL="0" indent="0">
              <a:buNone/>
            </a:pPr>
            <a:r>
              <a:rPr lang="en-GB" dirty="0" smtClean="0"/>
              <a:t>Remember, 6 groups of 3; write them on your whiteboards.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2" name="Group 21"/>
          <p:cNvGrpSpPr/>
          <p:nvPr/>
        </p:nvGrpSpPr>
        <p:grpSpPr>
          <a:xfrm>
            <a:off x="791580" y="3645024"/>
            <a:ext cx="648072" cy="2513531"/>
            <a:chOff x="791580" y="3645024"/>
            <a:chExt cx="648072" cy="2513531"/>
          </a:xfrm>
        </p:grpSpPr>
        <p:sp>
          <p:nvSpPr>
            <p:cNvPr id="4" name="Oval 3"/>
            <p:cNvSpPr/>
            <p:nvPr/>
          </p:nvSpPr>
          <p:spPr>
            <a:xfrm>
              <a:off x="791580" y="3645024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791580" y="4559424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791580" y="5510483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201652" y="3606552"/>
            <a:ext cx="648072" cy="2553816"/>
            <a:chOff x="2201652" y="3606552"/>
            <a:chExt cx="648072" cy="2553816"/>
          </a:xfrm>
        </p:grpSpPr>
        <p:sp>
          <p:nvSpPr>
            <p:cNvPr id="7" name="Oval 6"/>
            <p:cNvSpPr/>
            <p:nvPr/>
          </p:nvSpPr>
          <p:spPr>
            <a:xfrm>
              <a:off x="2201652" y="5512296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2201652" y="4578660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2201652" y="3606552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707904" y="3645024"/>
            <a:ext cx="648072" cy="2513531"/>
            <a:chOff x="3707904" y="3645024"/>
            <a:chExt cx="648072" cy="2513531"/>
          </a:xfrm>
        </p:grpSpPr>
        <p:sp>
          <p:nvSpPr>
            <p:cNvPr id="9" name="Oval 8"/>
            <p:cNvSpPr/>
            <p:nvPr/>
          </p:nvSpPr>
          <p:spPr>
            <a:xfrm>
              <a:off x="3707904" y="5510483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3707904" y="4578660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3707904" y="3645024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136143" y="3645024"/>
            <a:ext cx="648072" cy="2515344"/>
            <a:chOff x="5136143" y="3645024"/>
            <a:chExt cx="648072" cy="2515344"/>
          </a:xfrm>
        </p:grpSpPr>
        <p:sp>
          <p:nvSpPr>
            <p:cNvPr id="11" name="Oval 10"/>
            <p:cNvSpPr/>
            <p:nvPr/>
          </p:nvSpPr>
          <p:spPr>
            <a:xfrm>
              <a:off x="5136143" y="5512296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5136143" y="4559424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5136143" y="3645024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534561" y="3606552"/>
            <a:ext cx="648072" cy="2553816"/>
            <a:chOff x="6534561" y="3606552"/>
            <a:chExt cx="648072" cy="2553816"/>
          </a:xfrm>
        </p:grpSpPr>
        <p:sp>
          <p:nvSpPr>
            <p:cNvPr id="13" name="Oval 12"/>
            <p:cNvSpPr/>
            <p:nvPr/>
          </p:nvSpPr>
          <p:spPr>
            <a:xfrm>
              <a:off x="6534561" y="5512296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6534561" y="4559424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6534561" y="3606552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8028384" y="3606552"/>
            <a:ext cx="648072" cy="2553816"/>
            <a:chOff x="8028384" y="3606552"/>
            <a:chExt cx="648072" cy="2553816"/>
          </a:xfrm>
        </p:grpSpPr>
        <p:sp>
          <p:nvSpPr>
            <p:cNvPr id="15" name="Oval 14"/>
            <p:cNvSpPr/>
            <p:nvPr/>
          </p:nvSpPr>
          <p:spPr>
            <a:xfrm>
              <a:off x="8028384" y="5512296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8028384" y="4578660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8028384" y="3606552"/>
              <a:ext cx="648072" cy="6480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4545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" y="89969"/>
            <a:ext cx="6947844" cy="1143000"/>
          </a:xfrm>
        </p:spPr>
        <p:txBody>
          <a:bodyPr/>
          <a:lstStyle/>
          <a:p>
            <a:r>
              <a:rPr lang="en-GB" dirty="0" smtClean="0"/>
              <a:t>Multiplication 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8" name="Group 27"/>
          <p:cNvGrpSpPr>
            <a:grpSpLocks noChangeAspect="1"/>
          </p:cNvGrpSpPr>
          <p:nvPr/>
        </p:nvGrpSpPr>
        <p:grpSpPr>
          <a:xfrm rot="5400000">
            <a:off x="5069527" y="2883318"/>
            <a:ext cx="5557475" cy="1800000"/>
            <a:chOff x="791580" y="3606552"/>
            <a:chExt cx="7884876" cy="2553816"/>
          </a:xfrm>
        </p:grpSpPr>
        <p:grpSp>
          <p:nvGrpSpPr>
            <p:cNvPr id="22" name="Group 21"/>
            <p:cNvGrpSpPr/>
            <p:nvPr/>
          </p:nvGrpSpPr>
          <p:grpSpPr>
            <a:xfrm>
              <a:off x="791580" y="3645024"/>
              <a:ext cx="648072" cy="2513531"/>
              <a:chOff x="791580" y="3645024"/>
              <a:chExt cx="648072" cy="2513531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791580" y="3645024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791580" y="4559424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791580" y="5510483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201652" y="3606552"/>
              <a:ext cx="648072" cy="2553816"/>
              <a:chOff x="2201652" y="3606552"/>
              <a:chExt cx="648072" cy="2553816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201652" y="5512296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201652" y="4578660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201652" y="360655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707904" y="3645024"/>
              <a:ext cx="648072" cy="2513531"/>
              <a:chOff x="3707904" y="3645024"/>
              <a:chExt cx="648072" cy="2513531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707904" y="5510483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707904" y="4578660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707904" y="3645024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136143" y="3645024"/>
              <a:ext cx="648072" cy="2515344"/>
              <a:chOff x="5136143" y="3645024"/>
              <a:chExt cx="648072" cy="251534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136143" y="5512296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136143" y="4559424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5136143" y="3645024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534561" y="3606552"/>
              <a:ext cx="648072" cy="2553816"/>
              <a:chOff x="6534561" y="3606552"/>
              <a:chExt cx="648072" cy="2553816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6534561" y="5512296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534561" y="4559424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534561" y="360655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8028384" y="3606552"/>
              <a:ext cx="648072" cy="2553816"/>
              <a:chOff x="8028384" y="3606552"/>
              <a:chExt cx="648072" cy="2553816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8028384" y="5512296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8028384" y="4578660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8028384" y="3606552"/>
                <a:ext cx="648072" cy="648072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467544" y="1461359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If we rotate the array, is the answer still the same?</a:t>
            </a:r>
            <a:endParaRPr lang="en-GB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67544" y="2780928"/>
            <a:ext cx="56886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Yes!</a:t>
            </a:r>
          </a:p>
          <a:p>
            <a:endParaRPr lang="en-GB" sz="3200" dirty="0"/>
          </a:p>
          <a:p>
            <a:r>
              <a:rPr lang="en-GB" sz="3200" dirty="0" smtClean="0"/>
              <a:t>6 groups of 3 is the same as having 3 groups of 6.</a:t>
            </a:r>
            <a:endParaRPr lang="en-GB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467544" y="5078535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6x3=18</a:t>
            </a:r>
          </a:p>
          <a:p>
            <a:r>
              <a:rPr lang="en-GB" sz="3200" dirty="0" smtClean="0"/>
              <a:t>3x6=18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5655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 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91580" y="364502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791580" y="455942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791580" y="5510483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2201652" y="551229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2201652" y="457866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2201652" y="3606552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3707904" y="5510483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3707904" y="457866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3707904" y="364502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5136143" y="551229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5136143" y="455942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5136143" y="364502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6534561" y="551229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6534561" y="455942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6534561" y="3606552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8028384" y="551229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18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8028384" y="457866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8028384" y="3606552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67544" y="1461359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We can use the array to solve division. </a:t>
            </a:r>
          </a:p>
          <a:p>
            <a:endParaRPr lang="en-GB" sz="3200" dirty="0"/>
          </a:p>
          <a:p>
            <a:r>
              <a:rPr lang="en-GB" sz="3200" dirty="0" smtClean="0"/>
              <a:t>18÷6=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3056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7" grpId="0" animBg="1"/>
      <p:bldP spid="9" grpId="0" animBg="1"/>
      <p:bldP spid="10" grpId="0" animBg="1"/>
      <p:bldP spid="18" grpId="0" animBg="1"/>
      <p:bldP spid="11" grpId="0" animBg="1"/>
      <p:bldP spid="12" grpId="0" animBg="1"/>
      <p:bldP spid="19" grpId="0" animBg="1"/>
      <p:bldP spid="13" grpId="0" animBg="1"/>
      <p:bldP spid="14" grpId="0" animBg="1"/>
      <p:bldP spid="20" grpId="0" animBg="1"/>
      <p:bldP spid="15" grpId="0" animBg="1"/>
      <p:bldP spid="16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 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791580" y="364502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791580" y="455942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791580" y="5510483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2201652" y="551229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2201652" y="457866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2201652" y="3606552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3707904" y="5510483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3707904" y="457866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3707904" y="364502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5136143" y="551229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5136143" y="455942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5136143" y="364502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6534561" y="551229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17</a:t>
            </a: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6534561" y="455942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6534561" y="3606552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15" name="Oval 14"/>
          <p:cNvSpPr/>
          <p:nvPr/>
        </p:nvSpPr>
        <p:spPr>
          <a:xfrm>
            <a:off x="8028384" y="551229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18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8028384" y="457866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8028384" y="3606552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3548" y="1168971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18 divided into 6 groups makes 6 groups of 3.</a:t>
            </a:r>
            <a:endParaRPr lang="en-GB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03548" y="1864448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18÷6=3</a:t>
            </a:r>
            <a:endParaRPr lang="en-GB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67544" y="2567806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Think back to the multiplication sum. Can you see the link?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3034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Division with remainders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98" y="122671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Solve 65÷10</a:t>
            </a:r>
          </a:p>
          <a:p>
            <a:pPr marL="0" indent="0">
              <a:buNone/>
            </a:pPr>
            <a:r>
              <a:rPr lang="en-GB" dirty="0" smtClean="0"/>
              <a:t>Make groups of 10 to start with.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13760" y="2492896"/>
            <a:ext cx="2969276" cy="3671116"/>
            <a:chOff x="213760" y="2492896"/>
            <a:chExt cx="2969276" cy="3671116"/>
          </a:xfrm>
        </p:grpSpPr>
        <p:pic>
          <p:nvPicPr>
            <p:cNvPr id="1026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395536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95896" y="4346852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87546" y="3408548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985036" y="537321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257214" y="4602489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13760" y="3489692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13760" y="4602489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87546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411760" y="355605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311412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8" name="Picture 4" descr="https://www.discountmagic.co.uk/images/10pco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60" y="261581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" name="Group 70"/>
          <p:cNvGrpSpPr/>
          <p:nvPr/>
        </p:nvGrpSpPr>
        <p:grpSpPr>
          <a:xfrm>
            <a:off x="2067172" y="2492896"/>
            <a:ext cx="2969276" cy="3671116"/>
            <a:chOff x="213760" y="2492896"/>
            <a:chExt cx="2969276" cy="3671116"/>
          </a:xfrm>
        </p:grpSpPr>
        <p:pic>
          <p:nvPicPr>
            <p:cNvPr id="72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395536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95896" y="4346852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87546" y="3408548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985036" y="537321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257214" y="4602489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13760" y="3489692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13760" y="4602489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87546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411760" y="355605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311412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2" name="Picture 4" descr="https://www.discountmagic.co.uk/images/10pco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534" y="2601147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3" name="Group 82"/>
          <p:cNvGrpSpPr/>
          <p:nvPr/>
        </p:nvGrpSpPr>
        <p:grpSpPr>
          <a:xfrm>
            <a:off x="3451462" y="2532949"/>
            <a:ext cx="2969276" cy="3671116"/>
            <a:chOff x="213760" y="2492896"/>
            <a:chExt cx="2969276" cy="3671116"/>
          </a:xfrm>
        </p:grpSpPr>
        <p:pic>
          <p:nvPicPr>
            <p:cNvPr id="84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395536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95896" y="4346852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87546" y="3408548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985036" y="537321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257214" y="4602489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13760" y="3489692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13760" y="4602489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1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87546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411760" y="355605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311412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4" name="Picture 4" descr="https://www.discountmagic.co.uk/images/10pco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805" y="2588415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5" name="Group 94"/>
          <p:cNvGrpSpPr/>
          <p:nvPr/>
        </p:nvGrpSpPr>
        <p:grpSpPr>
          <a:xfrm>
            <a:off x="4791548" y="2588709"/>
            <a:ext cx="2969276" cy="3671116"/>
            <a:chOff x="213760" y="2492896"/>
            <a:chExt cx="2969276" cy="3671116"/>
          </a:xfrm>
        </p:grpSpPr>
        <p:pic>
          <p:nvPicPr>
            <p:cNvPr id="96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395536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95896" y="4346852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87546" y="3408548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985036" y="537321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257214" y="4602489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1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13760" y="3489692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13760" y="4602489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87546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411760" y="355605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311412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6" name="Picture 4" descr="https://www.discountmagic.co.uk/images/10pco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08" y="258894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" name="Group 106"/>
          <p:cNvGrpSpPr/>
          <p:nvPr/>
        </p:nvGrpSpPr>
        <p:grpSpPr>
          <a:xfrm>
            <a:off x="6021292" y="2683595"/>
            <a:ext cx="2969276" cy="3671116"/>
            <a:chOff x="213760" y="2492896"/>
            <a:chExt cx="2969276" cy="3671116"/>
          </a:xfrm>
        </p:grpSpPr>
        <p:pic>
          <p:nvPicPr>
            <p:cNvPr id="108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395536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95896" y="4346852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87546" y="3408548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985036" y="537321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257214" y="4602489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13760" y="3489692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13760" y="4602489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87546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6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411760" y="355605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311412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8" name="Picture 4" descr="https://www.discountmagic.co.uk/images/10pco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042" y="2588946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0" name="Group 119"/>
          <p:cNvGrpSpPr/>
          <p:nvPr/>
        </p:nvGrpSpPr>
        <p:grpSpPr>
          <a:xfrm rot="5400000">
            <a:off x="5768732" y="3557727"/>
            <a:ext cx="2969276" cy="3671116"/>
            <a:chOff x="213760" y="2492896"/>
            <a:chExt cx="2969276" cy="3671116"/>
          </a:xfrm>
        </p:grpSpPr>
        <p:pic>
          <p:nvPicPr>
            <p:cNvPr id="121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395536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95896" y="4346852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87546" y="3408548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985036" y="537321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257214" y="4602489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13760" y="3489692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7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13760" y="4602489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8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87546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9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411760" y="355605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311412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1" name="Picture 4" descr="https://www.discountmagic.co.uk/images/10pco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370" y="2574560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69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149" y="1700808"/>
            <a:ext cx="8229600" cy="132474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We have 6 groups of 10.</a:t>
            </a:r>
          </a:p>
          <a:p>
            <a:pPr marL="0" indent="0">
              <a:buNone/>
            </a:pPr>
            <a:r>
              <a:rPr lang="en-GB" dirty="0" smtClean="0"/>
              <a:t>How much is that in total?</a:t>
            </a: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213760" y="188640"/>
            <a:ext cx="8712754" cy="1337400"/>
            <a:chOff x="213760" y="2574560"/>
            <a:chExt cx="8712754" cy="1337400"/>
          </a:xfrm>
        </p:grpSpPr>
        <p:pic>
          <p:nvPicPr>
            <p:cNvPr id="4" name="Picture 4" descr="https://www.discountmagic.co.uk/images/10pco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760" y="2615816"/>
              <a:ext cx="1296144" cy="1296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https://www.discountmagic.co.uk/images/10pco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1534" y="2601147"/>
              <a:ext cx="1296144" cy="1296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https://www.discountmagic.co.uk/images/10pco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1805" y="2588415"/>
              <a:ext cx="1296144" cy="1296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https://www.discountmagic.co.uk/images/10pco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8608" y="2588946"/>
              <a:ext cx="1296144" cy="1296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https://www.discountmagic.co.uk/images/10pco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9042" y="2588946"/>
              <a:ext cx="1296144" cy="1296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s://www.discountmagic.co.uk/images/10pco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0370" y="2574560"/>
              <a:ext cx="1296144" cy="1296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Content Placeholder 2"/>
          <p:cNvSpPr txBox="1">
            <a:spLocks/>
          </p:cNvSpPr>
          <p:nvPr/>
        </p:nvSpPr>
        <p:spPr>
          <a:xfrm>
            <a:off x="363149" y="3070773"/>
            <a:ext cx="8229600" cy="13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6x10=60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20610" y="3733145"/>
            <a:ext cx="8229600" cy="13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60               65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692727" y="3915225"/>
            <a:ext cx="1814946" cy="662372"/>
            <a:chOff x="692727" y="3915225"/>
            <a:chExt cx="1814946" cy="662372"/>
          </a:xfrm>
        </p:grpSpPr>
        <p:sp>
          <p:nvSpPr>
            <p:cNvPr id="34" name="Freeform 33"/>
            <p:cNvSpPr/>
            <p:nvPr/>
          </p:nvSpPr>
          <p:spPr>
            <a:xfrm>
              <a:off x="692727" y="4128641"/>
              <a:ext cx="1814946" cy="235541"/>
            </a:xfrm>
            <a:custGeom>
              <a:avLst/>
              <a:gdLst>
                <a:gd name="connsiteX0" fmla="*/ 0 w 1814946"/>
                <a:gd name="connsiteY0" fmla="*/ 235541 h 235541"/>
                <a:gd name="connsiteX1" fmla="*/ 858982 w 1814946"/>
                <a:gd name="connsiteY1" fmla="*/ 14 h 235541"/>
                <a:gd name="connsiteX2" fmla="*/ 1814946 w 1814946"/>
                <a:gd name="connsiteY2" fmla="*/ 221686 h 235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4946" h="235541">
                  <a:moveTo>
                    <a:pt x="0" y="235541"/>
                  </a:moveTo>
                  <a:cubicBezTo>
                    <a:pt x="278245" y="118932"/>
                    <a:pt x="556491" y="2323"/>
                    <a:pt x="858982" y="14"/>
                  </a:cubicBezTo>
                  <a:cubicBezTo>
                    <a:pt x="1161473" y="-2295"/>
                    <a:pt x="1574801" y="263250"/>
                    <a:pt x="1814946" y="22168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Content Placeholder 2"/>
            <p:cNvSpPr txBox="1">
              <a:spLocks/>
            </p:cNvSpPr>
            <p:nvPr/>
          </p:nvSpPr>
          <p:spPr>
            <a:xfrm>
              <a:off x="1238601" y="3915225"/>
              <a:ext cx="542606" cy="66237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62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endParaRPr lang="en-GB" dirty="0" smtClean="0"/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GB" dirty="0" smtClean="0"/>
                <a:t>+5</a:t>
              </a:r>
              <a:endParaRPr lang="en-GB" dirty="0"/>
            </a:p>
          </p:txBody>
        </p:sp>
      </p:grpSp>
      <p:sp>
        <p:nvSpPr>
          <p:cNvPr id="36" name="Content Placeholder 2"/>
          <p:cNvSpPr txBox="1">
            <a:spLocks/>
          </p:cNvSpPr>
          <p:nvPr/>
        </p:nvSpPr>
        <p:spPr>
          <a:xfrm>
            <a:off x="415870" y="5301208"/>
            <a:ext cx="8229600" cy="13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There are 5 left over</a:t>
            </a:r>
          </a:p>
        </p:txBody>
      </p:sp>
    </p:spTree>
    <p:extLst>
      <p:ext uri="{BB962C8B-B14F-4D97-AF65-F5344CB8AC3E}">
        <p14:creationId xmlns:p14="http://schemas.microsoft.com/office/powerpoint/2010/main" val="129857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5024"/>
            <a:ext cx="8229600" cy="248113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65÷10= 6r5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178736" y="620688"/>
            <a:ext cx="8712754" cy="1337400"/>
            <a:chOff x="213760" y="2574560"/>
            <a:chExt cx="8712754" cy="1337400"/>
          </a:xfrm>
        </p:grpSpPr>
        <p:pic>
          <p:nvPicPr>
            <p:cNvPr id="5" name="Picture 4" descr="https://www.discountmagic.co.uk/images/10pco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760" y="2615816"/>
              <a:ext cx="1296144" cy="1296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https://www.discountmagic.co.uk/images/10pco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1534" y="2601147"/>
              <a:ext cx="1296144" cy="1296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https://www.discountmagic.co.uk/images/10pco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1805" y="2588415"/>
              <a:ext cx="1296144" cy="1296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https://www.discountmagic.co.uk/images/10pco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8608" y="2588946"/>
              <a:ext cx="1296144" cy="1296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s://www.discountmagic.co.uk/images/10pco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9042" y="2588946"/>
              <a:ext cx="1296144" cy="1296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https://www.discountmagic.co.uk/images/10pcoi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0370" y="2574560"/>
              <a:ext cx="1296144" cy="12961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1208998" y="2492896"/>
            <a:ext cx="6308860" cy="790796"/>
            <a:chOff x="1208998" y="2492896"/>
            <a:chExt cx="6308860" cy="790796"/>
          </a:xfrm>
        </p:grpSpPr>
        <p:pic>
          <p:nvPicPr>
            <p:cNvPr id="11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6746582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5272742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3832308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2557016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http://legacy.home-truths.co.uk/wp-content/uploads/2013/02/penny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35" t="3655" r="18605"/>
            <a:stretch/>
          </p:blipFill>
          <p:spPr bwMode="auto">
            <a:xfrm>
              <a:off x="1208998" y="2492896"/>
              <a:ext cx="771276" cy="790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6444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262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Word Problems</vt:lpstr>
      <vt:lpstr>Multiplication arrays</vt:lpstr>
      <vt:lpstr>Multiplication arrays</vt:lpstr>
      <vt:lpstr>Multiplication arrays</vt:lpstr>
      <vt:lpstr>Division arrays</vt:lpstr>
      <vt:lpstr>Division arrays</vt:lpstr>
      <vt:lpstr>Division with remainders</vt:lpstr>
      <vt:lpstr>PowerPoint Presentation</vt:lpstr>
      <vt:lpstr>PowerPoint Presentation</vt:lpstr>
      <vt:lpstr>Word Problems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Problems</dc:title>
  <dc:creator>Gwenda.Collins</dc:creator>
  <cp:lastModifiedBy>Gwenda.Collins</cp:lastModifiedBy>
  <cp:revision>9</cp:revision>
  <dcterms:created xsi:type="dcterms:W3CDTF">2015-11-27T21:03:33Z</dcterms:created>
  <dcterms:modified xsi:type="dcterms:W3CDTF">2016-06-30T15:25:20Z</dcterms:modified>
</cp:coreProperties>
</file>