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3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3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8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9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2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6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3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0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9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Year 3 non </a:t>
            </a:r>
            <a:r>
              <a:rPr lang="en-US" dirty="0" err="1" smtClean="0"/>
              <a:t>negotiables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TU+TU </a:t>
            </a:r>
            <a:r>
              <a:rPr lang="en-US" dirty="0"/>
              <a:t>(bridging 100)</a:t>
            </a:r>
            <a:endParaRPr lang="en-GB" dirty="0"/>
          </a:p>
          <a:p>
            <a:r>
              <a:rPr lang="en-US" dirty="0"/>
              <a:t>o HTU+TU (not bridging 1000)</a:t>
            </a:r>
            <a:endParaRPr lang="en-GB" dirty="0"/>
          </a:p>
          <a:p>
            <a:r>
              <a:rPr lang="en-US" dirty="0"/>
              <a:t>o HTU+HTU (not bridging 1000)</a:t>
            </a:r>
            <a:endParaRPr lang="en-GB" dirty="0"/>
          </a:p>
          <a:p>
            <a:r>
              <a:rPr lang="en-US" dirty="0"/>
              <a:t>o TU-TU</a:t>
            </a:r>
            <a:endParaRPr lang="en-GB" dirty="0"/>
          </a:p>
          <a:p>
            <a:r>
              <a:rPr lang="en-US" dirty="0"/>
              <a:t>o HTU-TU</a:t>
            </a:r>
            <a:endParaRPr lang="en-GB" dirty="0"/>
          </a:p>
          <a:p>
            <a:r>
              <a:rPr lang="en-US" dirty="0"/>
              <a:t>o HTU-HTU</a:t>
            </a:r>
            <a:endParaRPr lang="en-GB" dirty="0"/>
          </a:p>
          <a:p>
            <a:r>
              <a:rPr lang="en-US" dirty="0"/>
              <a:t>o </a:t>
            </a:r>
            <a:r>
              <a:rPr lang="en-US" dirty="0" err="1"/>
              <a:t>TUxU</a:t>
            </a:r>
            <a:endParaRPr lang="en-GB" dirty="0"/>
          </a:p>
          <a:p>
            <a:r>
              <a:rPr lang="en-US" dirty="0"/>
              <a:t>o TU÷U (where divisor is 2,3,4,5,6,10)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8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57085"/>
              </p:ext>
            </p:extLst>
          </p:nvPr>
        </p:nvGraphicFramePr>
        <p:xfrm>
          <a:off x="467544" y="836714"/>
          <a:ext cx="8280921" cy="5400600"/>
        </p:xfrm>
        <a:graphic>
          <a:graphicData uri="http://schemas.openxmlformats.org/drawingml/2006/table">
            <a:tbl>
              <a:tblPr firstRow="1" bandRow="1"/>
              <a:tblGrid>
                <a:gridCol w="2760307"/>
                <a:gridCol w="2760307"/>
                <a:gridCol w="2760307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98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49352"/>
              </p:ext>
            </p:extLst>
          </p:nvPr>
        </p:nvGraphicFramePr>
        <p:xfrm>
          <a:off x="467544" y="836714"/>
          <a:ext cx="8280921" cy="5400600"/>
        </p:xfrm>
        <a:graphic>
          <a:graphicData uri="http://schemas.openxmlformats.org/drawingml/2006/table">
            <a:tbl>
              <a:tblPr firstRow="1" bandRow="1"/>
              <a:tblGrid>
                <a:gridCol w="2760307"/>
                <a:gridCol w="2760307"/>
                <a:gridCol w="2760307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39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55037"/>
              </p:ext>
            </p:extLst>
          </p:nvPr>
        </p:nvGraphicFramePr>
        <p:xfrm>
          <a:off x="467544" y="836714"/>
          <a:ext cx="8280921" cy="5400600"/>
        </p:xfrm>
        <a:graphic>
          <a:graphicData uri="http://schemas.openxmlformats.org/drawingml/2006/table">
            <a:tbl>
              <a:tblPr firstRow="1" bandRow="1"/>
              <a:tblGrid>
                <a:gridCol w="2760307"/>
                <a:gridCol w="2760307"/>
                <a:gridCol w="2760307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09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12764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65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949685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100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004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39983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175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180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185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170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190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195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78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28269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544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05759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63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23435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138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99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00712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2685"/>
              </p:ext>
            </p:extLst>
          </p:nvPr>
        </p:nvGraphicFramePr>
        <p:xfrm>
          <a:off x="467544" y="836714"/>
          <a:ext cx="8208912" cy="412442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3969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84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Bridging into 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159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28747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429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43632"/>
              </p:ext>
            </p:extLst>
          </p:nvPr>
        </p:nvGraphicFramePr>
        <p:xfrm>
          <a:off x="467544" y="836714"/>
          <a:ext cx="8352927" cy="5256584"/>
        </p:xfrm>
        <a:graphic>
          <a:graphicData uri="http://schemas.openxmlformats.org/drawingml/2006/table">
            <a:tbl>
              <a:tblPr firstRow="1" bandRow="1"/>
              <a:tblGrid>
                <a:gridCol w="2784309"/>
                <a:gridCol w="2784309"/>
                <a:gridCol w="2784309"/>
              </a:tblGrid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41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76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divided by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54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93692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5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Bridging 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73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00432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99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Not bridging 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16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82138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483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594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592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384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482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393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574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99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Not bridging 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99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32773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567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767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668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659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578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421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3315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   Smaller tens and units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89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0559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664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652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326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427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223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 Larger units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5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48399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353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552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664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652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286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397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488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396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287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498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286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497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388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320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 Larger tens and units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1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14336"/>
              </p:ext>
            </p:extLst>
          </p:nvPr>
        </p:nvGraphicFramePr>
        <p:xfrm>
          <a:off x="467544" y="836714"/>
          <a:ext cx="8280921" cy="5400600"/>
        </p:xfrm>
        <a:graphic>
          <a:graphicData uri="http://schemas.openxmlformats.org/drawingml/2006/table">
            <a:tbl>
              <a:tblPr firstRow="1" bandRow="1"/>
              <a:tblGrid>
                <a:gridCol w="2760307"/>
                <a:gridCol w="2760307"/>
                <a:gridCol w="2760307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0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Multiply TU x 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99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453</Words>
  <Application>Microsoft Office PowerPoint</Application>
  <PresentationFormat>On-screen Show (4:3)</PresentationFormat>
  <Paragraphs>318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Hunwick</dc:creator>
  <cp:lastModifiedBy>Gareth Pitchford</cp:lastModifiedBy>
  <cp:revision>10</cp:revision>
  <dcterms:created xsi:type="dcterms:W3CDTF">2012-10-29T11:51:28Z</dcterms:created>
  <dcterms:modified xsi:type="dcterms:W3CDTF">2012-11-08T11:36:09Z</dcterms:modified>
</cp:coreProperties>
</file>