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DEBD3-7FED-45EF-BC41-AAA8135B5730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4EAAD-CF49-4444-99A9-A8684E86D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320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EAAD-CF49-4444-99A9-A8684E86D16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EAAD-CF49-4444-99A9-A8684E86D16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4EAAD-CF49-4444-99A9-A8684E86D16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3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74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8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0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90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7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3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8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9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56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2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C7C1-D315-412E-8F4A-75E140D22FD8}" type="datetimeFigureOut">
              <a:rPr lang="en-GB" smtClean="0"/>
              <a:t>13/09/2015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A05C-7F14-43E5-A928-F4E3026BB0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50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Place value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14/09/2015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649040" y="2291237"/>
            <a:ext cx="1944216" cy="2388324"/>
            <a:chOff x="3563888" y="2768868"/>
            <a:chExt cx="1944216" cy="2388324"/>
          </a:xfrm>
        </p:grpSpPr>
        <p:grpSp>
          <p:nvGrpSpPr>
            <p:cNvPr id="8" name="Group 7"/>
            <p:cNvGrpSpPr/>
            <p:nvPr/>
          </p:nvGrpSpPr>
          <p:grpSpPr>
            <a:xfrm>
              <a:off x="3563888" y="2852936"/>
              <a:ext cx="1944216" cy="2304256"/>
              <a:chOff x="3563888" y="2852936"/>
              <a:chExt cx="1944216" cy="2304256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4499992" y="2852936"/>
                <a:ext cx="0" cy="2304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563888" y="3356992"/>
                <a:ext cx="1944216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3732482" y="2775441"/>
              <a:ext cx="7649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FF0000"/>
                  </a:solidFill>
                </a:rPr>
                <a:t>10s</a:t>
              </a:r>
              <a:endParaRPr lang="en-GB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1733" y="2768868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0070C0"/>
                  </a:solidFill>
                </a:rPr>
                <a:t>1s</a:t>
              </a:r>
              <a:endParaRPr lang="en-GB" sz="32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61853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5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2378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0070C0"/>
                </a:solidFill>
              </a:rPr>
              <a:t>6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976468" y="5036689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rgbClr val="FF0000"/>
                </a:solidFill>
              </a:rPr>
              <a:t>50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935166" y="5036689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rgbClr val="0070C0"/>
                </a:solidFill>
              </a:rPr>
              <a:t>6</a:t>
            </a:r>
            <a:endParaRPr lang="en-GB" sz="6600" dirty="0">
              <a:solidFill>
                <a:srgbClr val="0070C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768889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5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200110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6</a:t>
            </a:r>
            <a:endParaRPr lang="en-GB" sz="66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endCxn id="9" idx="0"/>
          </p:cNvCxnSpPr>
          <p:nvPr/>
        </p:nvCxnSpPr>
        <p:spPr>
          <a:xfrm>
            <a:off x="4200110" y="1484784"/>
            <a:ext cx="1" cy="81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78498" y="1478211"/>
            <a:ext cx="1" cy="81302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556928" y="4035264"/>
            <a:ext cx="580459" cy="11219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78498" y="4045843"/>
            <a:ext cx="363962" cy="112192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293012" y="848682"/>
            <a:ext cx="1961126" cy="1183994"/>
            <a:chOff x="293012" y="848682"/>
            <a:chExt cx="1961126" cy="1183994"/>
          </a:xfrm>
        </p:grpSpPr>
        <p:sp>
          <p:nvSpPr>
            <p:cNvPr id="27" name="Rectangle 26"/>
            <p:cNvSpPr/>
            <p:nvPr/>
          </p:nvSpPr>
          <p:spPr>
            <a:xfrm>
              <a:off x="323528" y="996662"/>
              <a:ext cx="1800200" cy="89463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>
              <a:stCxn id="27" idx="0"/>
              <a:endCxn id="27" idx="2"/>
            </p:cNvCxnSpPr>
            <p:nvPr/>
          </p:nvCxnSpPr>
          <p:spPr>
            <a:xfrm>
              <a:off x="1223628" y="996662"/>
              <a:ext cx="0" cy="894636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ontent Placeholder 2"/>
            <p:cNvSpPr txBox="1">
              <a:spLocks/>
            </p:cNvSpPr>
            <p:nvPr/>
          </p:nvSpPr>
          <p:spPr>
            <a:xfrm>
              <a:off x="1093218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>
            <a:xfrm>
              <a:off x="293012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 smtClean="0">
                  <a:solidFill>
                    <a:schemeClr val="bg1"/>
                  </a:solidFill>
                </a:rPr>
                <a:t>5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115616" y="2564904"/>
            <a:ext cx="1160920" cy="1183994"/>
            <a:chOff x="1093218" y="2230626"/>
            <a:chExt cx="1160920" cy="1183994"/>
          </a:xfrm>
        </p:grpSpPr>
        <p:sp>
          <p:nvSpPr>
            <p:cNvPr id="31" name="Rectangle 30"/>
            <p:cNvSpPr/>
            <p:nvPr/>
          </p:nvSpPr>
          <p:spPr>
            <a:xfrm>
              <a:off x="1223628" y="2375305"/>
              <a:ext cx="900100" cy="89463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1093218" y="2230626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6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3.88889E-6 -0.2497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649040" y="2291237"/>
            <a:ext cx="1944216" cy="2388324"/>
            <a:chOff x="3563888" y="2768868"/>
            <a:chExt cx="1944216" cy="2388324"/>
          </a:xfrm>
        </p:grpSpPr>
        <p:grpSp>
          <p:nvGrpSpPr>
            <p:cNvPr id="8" name="Group 7"/>
            <p:cNvGrpSpPr/>
            <p:nvPr/>
          </p:nvGrpSpPr>
          <p:grpSpPr>
            <a:xfrm>
              <a:off x="3563888" y="2852936"/>
              <a:ext cx="1944216" cy="2304256"/>
              <a:chOff x="3563888" y="2852936"/>
              <a:chExt cx="1944216" cy="2304256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4499992" y="2852936"/>
                <a:ext cx="0" cy="230425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563888" y="3356992"/>
                <a:ext cx="1944216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3732482" y="2775441"/>
              <a:ext cx="7649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FF0000"/>
                  </a:solidFill>
                </a:rPr>
                <a:t>10s</a:t>
              </a:r>
              <a:endParaRPr lang="en-GB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1733" y="2768868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0070C0"/>
                  </a:solidFill>
                </a:rPr>
                <a:t>1s</a:t>
              </a:r>
              <a:endParaRPr lang="en-GB" sz="32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61853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8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2378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70C0"/>
                </a:solidFill>
              </a:rPr>
              <a:t>4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976468" y="5036689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rgbClr val="FF0000"/>
                </a:solidFill>
              </a:rPr>
              <a:t>80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935166" y="5036689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rgbClr val="0070C0"/>
                </a:solidFill>
              </a:rPr>
              <a:t>4</a:t>
            </a:r>
            <a:endParaRPr lang="en-GB" sz="6600" dirty="0">
              <a:solidFill>
                <a:srgbClr val="0070C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768889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chemeClr val="bg1"/>
                </a:solidFill>
              </a:rPr>
              <a:t>8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200110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chemeClr val="bg1"/>
                </a:solidFill>
              </a:rPr>
              <a:t>4</a:t>
            </a:r>
            <a:endParaRPr lang="en-GB" sz="66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endCxn id="9" idx="0"/>
          </p:cNvCxnSpPr>
          <p:nvPr/>
        </p:nvCxnSpPr>
        <p:spPr>
          <a:xfrm>
            <a:off x="4200110" y="1484784"/>
            <a:ext cx="1" cy="81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78498" y="1478211"/>
            <a:ext cx="1" cy="81302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556928" y="4035264"/>
            <a:ext cx="580459" cy="11219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78498" y="4045843"/>
            <a:ext cx="363962" cy="112192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93012" y="848682"/>
            <a:ext cx="1961126" cy="1183994"/>
            <a:chOff x="293012" y="848682"/>
            <a:chExt cx="1961126" cy="1183994"/>
          </a:xfrm>
        </p:grpSpPr>
        <p:sp>
          <p:nvSpPr>
            <p:cNvPr id="23" name="Rectangle 22"/>
            <p:cNvSpPr/>
            <p:nvPr/>
          </p:nvSpPr>
          <p:spPr>
            <a:xfrm>
              <a:off x="323528" y="996662"/>
              <a:ext cx="1800200" cy="89463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" name="Straight Connector 24"/>
            <p:cNvCxnSpPr>
              <a:stCxn id="23" idx="0"/>
              <a:endCxn id="23" idx="2"/>
            </p:cNvCxnSpPr>
            <p:nvPr/>
          </p:nvCxnSpPr>
          <p:spPr>
            <a:xfrm>
              <a:off x="1223628" y="996662"/>
              <a:ext cx="0" cy="894636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1093218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  <p:sp>
          <p:nvSpPr>
            <p:cNvPr id="27" name="Content Placeholder 2"/>
            <p:cNvSpPr txBox="1">
              <a:spLocks/>
            </p:cNvSpPr>
            <p:nvPr/>
          </p:nvSpPr>
          <p:spPr>
            <a:xfrm>
              <a:off x="293012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8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93218" y="2564904"/>
            <a:ext cx="1160920" cy="1183994"/>
            <a:chOff x="1093218" y="2230626"/>
            <a:chExt cx="1160920" cy="1183994"/>
          </a:xfrm>
        </p:grpSpPr>
        <p:sp>
          <p:nvSpPr>
            <p:cNvPr id="29" name="Rectangle 28"/>
            <p:cNvSpPr/>
            <p:nvPr/>
          </p:nvSpPr>
          <p:spPr>
            <a:xfrm>
              <a:off x="1223628" y="2375305"/>
              <a:ext cx="900100" cy="89463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1093218" y="2230626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 smtClean="0">
                  <a:solidFill>
                    <a:schemeClr val="bg1"/>
                  </a:solidFill>
                </a:rPr>
                <a:t>4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44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61853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7030A0"/>
                </a:solidFill>
              </a:rPr>
              <a:t>2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2378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4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99792" y="5311787"/>
            <a:ext cx="1437596" cy="15735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7100" dirty="0" smtClean="0">
                <a:solidFill>
                  <a:srgbClr val="7030A0"/>
                </a:solidFill>
              </a:rPr>
              <a:t>200</a:t>
            </a:r>
            <a:endParaRPr lang="en-GB" sz="6600" dirty="0">
              <a:solidFill>
                <a:srgbClr val="7030A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408115" y="5157192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rgbClr val="FF0000"/>
                </a:solidFill>
              </a:rPr>
              <a:t>40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768889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2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200110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4</a:t>
            </a:r>
            <a:endParaRPr lang="en-GB" sz="66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endCxn id="9" idx="0"/>
          </p:cNvCxnSpPr>
          <p:nvPr/>
        </p:nvCxnSpPr>
        <p:spPr>
          <a:xfrm>
            <a:off x="4909929" y="1484784"/>
            <a:ext cx="71683" cy="81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64088" y="1443726"/>
            <a:ext cx="476291" cy="84751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556929" y="4035264"/>
            <a:ext cx="439007" cy="112192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78498" y="4018134"/>
            <a:ext cx="43833" cy="11390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3556928" y="2291237"/>
            <a:ext cx="2930806" cy="2388324"/>
            <a:chOff x="3556928" y="2291237"/>
            <a:chExt cx="2930806" cy="2388324"/>
          </a:xfrm>
        </p:grpSpPr>
        <p:grpSp>
          <p:nvGrpSpPr>
            <p:cNvPr id="11" name="Group 10"/>
            <p:cNvGrpSpPr/>
            <p:nvPr/>
          </p:nvGrpSpPr>
          <p:grpSpPr>
            <a:xfrm>
              <a:off x="3556928" y="2291237"/>
              <a:ext cx="2930806" cy="2388324"/>
              <a:chOff x="2577298" y="2768868"/>
              <a:chExt cx="2930806" cy="238832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577298" y="2852936"/>
                <a:ext cx="2930806" cy="2304256"/>
                <a:chOff x="2577298" y="2852936"/>
                <a:chExt cx="2930806" cy="2304256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4499992" y="2852936"/>
                  <a:ext cx="0" cy="23042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2577298" y="3356992"/>
                  <a:ext cx="2930806" cy="322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8"/>
              <p:cNvSpPr txBox="1"/>
              <p:nvPr/>
            </p:nvSpPr>
            <p:spPr>
              <a:xfrm>
                <a:off x="3619505" y="2775441"/>
                <a:ext cx="7649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rgbClr val="FF0000"/>
                    </a:solidFill>
                  </a:rPr>
                  <a:t>10s</a:t>
                </a:r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571733" y="2768868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rgbClr val="0070C0"/>
                    </a:solidFill>
                  </a:rPr>
                  <a:t>1s</a:t>
                </a:r>
                <a:endParaRPr lang="en-GB" sz="3200" b="1" dirty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4572000" y="2375305"/>
              <a:ext cx="0" cy="23042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83632" y="2297810"/>
              <a:ext cx="9733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7030A0"/>
                  </a:solidFill>
                </a:rPr>
                <a:t>100s</a:t>
              </a:r>
              <a:endParaRPr lang="en-GB" sz="32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4679459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chemeClr val="bg1"/>
                </a:solidFill>
              </a:rPr>
              <a:t>3</a:t>
            </a:r>
            <a:endParaRPr lang="en-GB" sz="66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endCxn id="23" idx="0"/>
          </p:cNvCxnSpPr>
          <p:nvPr/>
        </p:nvCxnSpPr>
        <p:spPr>
          <a:xfrm flipH="1">
            <a:off x="4070304" y="1443726"/>
            <a:ext cx="273021" cy="85408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925945" y="4018134"/>
            <a:ext cx="363962" cy="112192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29263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0070C0"/>
                </a:solidFill>
              </a:rPr>
              <a:t>3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715336" y="516269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rgbClr val="0070C0"/>
                </a:solidFill>
              </a:rPr>
              <a:t>3</a:t>
            </a:r>
            <a:endParaRPr lang="en-GB" sz="6600" dirty="0">
              <a:solidFill>
                <a:srgbClr val="0070C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125707" y="407965"/>
            <a:ext cx="3500889" cy="1199934"/>
            <a:chOff x="-125707" y="407965"/>
            <a:chExt cx="3500889" cy="1199934"/>
          </a:xfrm>
        </p:grpSpPr>
        <p:grpSp>
          <p:nvGrpSpPr>
            <p:cNvPr id="36" name="Group 35"/>
            <p:cNvGrpSpPr/>
            <p:nvPr/>
          </p:nvGrpSpPr>
          <p:grpSpPr>
            <a:xfrm>
              <a:off x="-125707" y="407965"/>
              <a:ext cx="3500889" cy="1183994"/>
              <a:chOff x="-125707" y="407965"/>
              <a:chExt cx="3500889" cy="1183994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-125707" y="407965"/>
                <a:ext cx="3500889" cy="1183994"/>
                <a:chOff x="71471" y="851983"/>
                <a:chExt cx="2345714" cy="1183994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23528" y="996662"/>
                  <a:ext cx="1800200" cy="894636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530421" y="996662"/>
                  <a:ext cx="0" cy="894636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Content Placeholder 2"/>
                <p:cNvSpPr txBox="1">
                  <a:spLocks/>
                </p:cNvSpPr>
                <p:nvPr/>
              </p:nvSpPr>
              <p:spPr>
                <a:xfrm>
                  <a:off x="1256265" y="851983"/>
                  <a:ext cx="1160920" cy="118399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Arial" panose="020B0604020202020204" pitchFamily="34" charset="0"/>
                    <a:buNone/>
                  </a:pPr>
                  <a:r>
                    <a:rPr lang="en-GB" sz="6600" dirty="0">
                      <a:solidFill>
                        <a:schemeClr val="bg1"/>
                      </a:solidFill>
                    </a:rPr>
                    <a:t>0</a:t>
                  </a:r>
                  <a:endParaRPr lang="en-GB" sz="6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3" name="Content Placeholder 2"/>
                <p:cNvSpPr txBox="1">
                  <a:spLocks/>
                </p:cNvSpPr>
                <p:nvPr/>
              </p:nvSpPr>
              <p:spPr>
                <a:xfrm>
                  <a:off x="71471" y="851983"/>
                  <a:ext cx="1160920" cy="118399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Arial" panose="020B0604020202020204" pitchFamily="34" charset="0"/>
                    <a:buNone/>
                  </a:pPr>
                  <a:r>
                    <a:rPr lang="en-GB" sz="6600" dirty="0">
                      <a:solidFill>
                        <a:schemeClr val="bg1"/>
                      </a:solidFill>
                    </a:rPr>
                    <a:t>2</a:t>
                  </a:r>
                  <a:endParaRPr lang="en-GB" sz="6600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39" name="Straight Connector 38"/>
              <p:cNvCxnSpPr/>
              <p:nvPr/>
            </p:nvCxnSpPr>
            <p:spPr>
              <a:xfrm>
                <a:off x="1138836" y="549090"/>
                <a:ext cx="0" cy="894636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Content Placeholder 2"/>
            <p:cNvSpPr txBox="1">
              <a:spLocks/>
            </p:cNvSpPr>
            <p:nvPr/>
          </p:nvSpPr>
          <p:spPr>
            <a:xfrm>
              <a:off x="727528" y="423905"/>
              <a:ext cx="1732629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170714" y="2028982"/>
            <a:ext cx="1961126" cy="1183994"/>
            <a:chOff x="293012" y="848682"/>
            <a:chExt cx="1961126" cy="1183994"/>
          </a:xfrm>
        </p:grpSpPr>
        <p:sp>
          <p:nvSpPr>
            <p:cNvPr id="45" name="Rectangle 44"/>
            <p:cNvSpPr/>
            <p:nvPr/>
          </p:nvSpPr>
          <p:spPr>
            <a:xfrm>
              <a:off x="323528" y="996662"/>
              <a:ext cx="1800200" cy="89463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/>
            <p:cNvCxnSpPr>
              <a:stCxn id="45" idx="0"/>
              <a:endCxn id="45" idx="2"/>
            </p:cNvCxnSpPr>
            <p:nvPr/>
          </p:nvCxnSpPr>
          <p:spPr>
            <a:xfrm>
              <a:off x="1223628" y="996662"/>
              <a:ext cx="0" cy="894636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ontent Placeholder 2"/>
            <p:cNvSpPr txBox="1">
              <a:spLocks/>
            </p:cNvSpPr>
            <p:nvPr/>
          </p:nvSpPr>
          <p:spPr>
            <a:xfrm>
              <a:off x="1093218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  <p:sp>
          <p:nvSpPr>
            <p:cNvPr id="48" name="Content Placeholder 2"/>
            <p:cNvSpPr txBox="1">
              <a:spLocks/>
            </p:cNvSpPr>
            <p:nvPr/>
          </p:nvSpPr>
          <p:spPr>
            <a:xfrm>
              <a:off x="293012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 smtClean="0">
                  <a:solidFill>
                    <a:schemeClr val="bg1"/>
                  </a:solidFill>
                </a:rPr>
                <a:t>4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70920" y="3573016"/>
            <a:ext cx="1160920" cy="1183994"/>
            <a:chOff x="1093218" y="2230626"/>
            <a:chExt cx="1160920" cy="1183994"/>
          </a:xfrm>
        </p:grpSpPr>
        <p:sp>
          <p:nvSpPr>
            <p:cNvPr id="50" name="Rectangle 49"/>
            <p:cNvSpPr/>
            <p:nvPr/>
          </p:nvSpPr>
          <p:spPr>
            <a:xfrm>
              <a:off x="1223628" y="2375305"/>
              <a:ext cx="900100" cy="89463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ontent Placeholder 2"/>
            <p:cNvSpPr txBox="1">
              <a:spLocks/>
            </p:cNvSpPr>
            <p:nvPr/>
          </p:nvSpPr>
          <p:spPr>
            <a:xfrm>
              <a:off x="1093218" y="2230626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3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56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00295 -0.2391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00121 -0.4620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  <p:bldP spid="25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61853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7030A0"/>
                </a:solidFill>
              </a:rPr>
              <a:t>5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2378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1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99792" y="5311787"/>
            <a:ext cx="1437596" cy="15735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7100" dirty="0">
                <a:solidFill>
                  <a:srgbClr val="7030A0"/>
                </a:solidFill>
              </a:rPr>
              <a:t>5</a:t>
            </a:r>
            <a:r>
              <a:rPr lang="en-GB" sz="7100" dirty="0" smtClean="0">
                <a:solidFill>
                  <a:srgbClr val="7030A0"/>
                </a:solidFill>
              </a:rPr>
              <a:t>00</a:t>
            </a:r>
            <a:endParaRPr lang="en-GB" sz="6600" dirty="0">
              <a:solidFill>
                <a:srgbClr val="7030A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365310" y="5125326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rgbClr val="FF0000"/>
                </a:solidFill>
              </a:rPr>
              <a:t>10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768889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chemeClr val="bg1"/>
                </a:solidFill>
              </a:rPr>
              <a:t>5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200110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chemeClr val="bg1"/>
                </a:solidFill>
              </a:rPr>
              <a:t>1</a:t>
            </a:r>
            <a:endParaRPr lang="en-GB" sz="66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endCxn id="9" idx="0"/>
          </p:cNvCxnSpPr>
          <p:nvPr/>
        </p:nvCxnSpPr>
        <p:spPr>
          <a:xfrm>
            <a:off x="4909929" y="1484784"/>
            <a:ext cx="71683" cy="81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64088" y="1443726"/>
            <a:ext cx="476291" cy="84751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556929" y="4035264"/>
            <a:ext cx="439007" cy="112192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78498" y="4018134"/>
            <a:ext cx="43833" cy="11390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3556928" y="2291237"/>
            <a:ext cx="2930806" cy="2388324"/>
            <a:chOff x="3556928" y="2291237"/>
            <a:chExt cx="2930806" cy="2388324"/>
          </a:xfrm>
        </p:grpSpPr>
        <p:grpSp>
          <p:nvGrpSpPr>
            <p:cNvPr id="11" name="Group 10"/>
            <p:cNvGrpSpPr/>
            <p:nvPr/>
          </p:nvGrpSpPr>
          <p:grpSpPr>
            <a:xfrm>
              <a:off x="3556928" y="2291237"/>
              <a:ext cx="2930806" cy="2388324"/>
              <a:chOff x="2577298" y="2768868"/>
              <a:chExt cx="2930806" cy="238832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577298" y="2852936"/>
                <a:ext cx="2930806" cy="2304256"/>
                <a:chOff x="2577298" y="2852936"/>
                <a:chExt cx="2930806" cy="2304256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4499992" y="2852936"/>
                  <a:ext cx="0" cy="23042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2577298" y="3356992"/>
                  <a:ext cx="2930806" cy="322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8"/>
              <p:cNvSpPr txBox="1"/>
              <p:nvPr/>
            </p:nvSpPr>
            <p:spPr>
              <a:xfrm>
                <a:off x="3619505" y="2775441"/>
                <a:ext cx="7649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rgbClr val="FF0000"/>
                    </a:solidFill>
                  </a:rPr>
                  <a:t>10s</a:t>
                </a:r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571733" y="2768868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rgbClr val="0070C0"/>
                    </a:solidFill>
                  </a:rPr>
                  <a:t>1s</a:t>
                </a:r>
                <a:endParaRPr lang="en-GB" sz="3200" b="1" dirty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4572000" y="2375305"/>
              <a:ext cx="0" cy="23042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83632" y="2297810"/>
              <a:ext cx="9733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7030A0"/>
                  </a:solidFill>
                </a:rPr>
                <a:t>100s</a:t>
              </a:r>
              <a:endParaRPr lang="en-GB" sz="32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4679459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1</a:t>
            </a:r>
            <a:endParaRPr lang="en-GB" sz="66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endCxn id="23" idx="0"/>
          </p:cNvCxnSpPr>
          <p:nvPr/>
        </p:nvCxnSpPr>
        <p:spPr>
          <a:xfrm flipH="1">
            <a:off x="4070304" y="1443726"/>
            <a:ext cx="273021" cy="85408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925945" y="4018134"/>
            <a:ext cx="363962" cy="112192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29263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0070C0"/>
                </a:solidFill>
              </a:rPr>
              <a:t>1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715336" y="5125326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rgbClr val="0070C0"/>
                </a:solidFill>
              </a:rPr>
              <a:t>1</a:t>
            </a:r>
            <a:endParaRPr lang="en-GB" sz="6600" dirty="0">
              <a:solidFill>
                <a:srgbClr val="0070C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125707" y="407965"/>
            <a:ext cx="3500889" cy="1199934"/>
            <a:chOff x="-125707" y="407965"/>
            <a:chExt cx="3500889" cy="1199934"/>
          </a:xfrm>
        </p:grpSpPr>
        <p:grpSp>
          <p:nvGrpSpPr>
            <p:cNvPr id="2" name="Group 1"/>
            <p:cNvGrpSpPr/>
            <p:nvPr/>
          </p:nvGrpSpPr>
          <p:grpSpPr>
            <a:xfrm>
              <a:off x="-125707" y="407965"/>
              <a:ext cx="3500889" cy="1183994"/>
              <a:chOff x="-125707" y="407965"/>
              <a:chExt cx="3500889" cy="1183994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-125707" y="407965"/>
                <a:ext cx="3500889" cy="1183994"/>
                <a:chOff x="71471" y="851983"/>
                <a:chExt cx="2345714" cy="1183994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23528" y="996662"/>
                  <a:ext cx="1800200" cy="894636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530421" y="996662"/>
                  <a:ext cx="0" cy="894636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Content Placeholder 2"/>
                <p:cNvSpPr txBox="1">
                  <a:spLocks/>
                </p:cNvSpPr>
                <p:nvPr/>
              </p:nvSpPr>
              <p:spPr>
                <a:xfrm>
                  <a:off x="1256265" y="851983"/>
                  <a:ext cx="1160920" cy="118399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Arial" panose="020B0604020202020204" pitchFamily="34" charset="0"/>
                    <a:buNone/>
                  </a:pPr>
                  <a:r>
                    <a:rPr lang="en-GB" sz="6600" dirty="0">
                      <a:solidFill>
                        <a:schemeClr val="bg1"/>
                      </a:solidFill>
                    </a:rPr>
                    <a:t>0</a:t>
                  </a:r>
                  <a:endParaRPr lang="en-GB" sz="6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3" name="Content Placeholder 2"/>
                <p:cNvSpPr txBox="1">
                  <a:spLocks/>
                </p:cNvSpPr>
                <p:nvPr/>
              </p:nvSpPr>
              <p:spPr>
                <a:xfrm>
                  <a:off x="71471" y="851983"/>
                  <a:ext cx="1160920" cy="118399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Arial" panose="020B0604020202020204" pitchFamily="34" charset="0"/>
                    <a:buNone/>
                  </a:pPr>
                  <a:r>
                    <a:rPr lang="en-GB" sz="6600" dirty="0" smtClean="0">
                      <a:solidFill>
                        <a:schemeClr val="bg1"/>
                      </a:solidFill>
                    </a:rPr>
                    <a:t>5</a:t>
                  </a:r>
                  <a:endParaRPr lang="en-GB" sz="6600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44" name="Straight Connector 43"/>
              <p:cNvCxnSpPr/>
              <p:nvPr/>
            </p:nvCxnSpPr>
            <p:spPr>
              <a:xfrm>
                <a:off x="1138836" y="549090"/>
                <a:ext cx="0" cy="894636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727528" y="423905"/>
              <a:ext cx="1732629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70714" y="2028982"/>
            <a:ext cx="1961126" cy="1183994"/>
            <a:chOff x="293012" y="848682"/>
            <a:chExt cx="1961126" cy="1183994"/>
          </a:xfrm>
        </p:grpSpPr>
        <p:sp>
          <p:nvSpPr>
            <p:cNvPr id="29" name="Rectangle 28"/>
            <p:cNvSpPr/>
            <p:nvPr/>
          </p:nvSpPr>
          <p:spPr>
            <a:xfrm>
              <a:off x="323528" y="996662"/>
              <a:ext cx="1800200" cy="89463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0" name="Straight Connector 29"/>
            <p:cNvCxnSpPr>
              <a:stCxn id="29" idx="0"/>
              <a:endCxn id="29" idx="2"/>
            </p:cNvCxnSpPr>
            <p:nvPr/>
          </p:nvCxnSpPr>
          <p:spPr>
            <a:xfrm>
              <a:off x="1223628" y="996662"/>
              <a:ext cx="0" cy="894636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1093218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293012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1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70920" y="3573016"/>
            <a:ext cx="1160920" cy="1183994"/>
            <a:chOff x="1093218" y="2230626"/>
            <a:chExt cx="1160920" cy="1183994"/>
          </a:xfrm>
        </p:grpSpPr>
        <p:sp>
          <p:nvSpPr>
            <p:cNvPr id="37" name="Rectangle 36"/>
            <p:cNvSpPr/>
            <p:nvPr/>
          </p:nvSpPr>
          <p:spPr>
            <a:xfrm>
              <a:off x="1223628" y="2375305"/>
              <a:ext cx="900100" cy="89463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1093218" y="2230626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 smtClean="0">
                  <a:solidFill>
                    <a:schemeClr val="bg1"/>
                  </a:solidFill>
                </a:rPr>
                <a:t>1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01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00295 -0.2391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00121 -0.4620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  <p:bldP spid="25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61853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7030A0"/>
                </a:solidFill>
              </a:rPr>
              <a:t>5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2378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0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699792" y="5311787"/>
            <a:ext cx="1437596" cy="15735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7100" dirty="0">
                <a:solidFill>
                  <a:srgbClr val="7030A0"/>
                </a:solidFill>
              </a:rPr>
              <a:t>5</a:t>
            </a:r>
            <a:r>
              <a:rPr lang="en-GB" sz="7100" dirty="0" smtClean="0">
                <a:solidFill>
                  <a:srgbClr val="7030A0"/>
                </a:solidFill>
              </a:rPr>
              <a:t>00</a:t>
            </a:r>
            <a:endParaRPr lang="en-GB" sz="6600" dirty="0">
              <a:solidFill>
                <a:srgbClr val="7030A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365310" y="5125326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768889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solidFill>
                  <a:schemeClr val="bg1"/>
                </a:solidFill>
              </a:rPr>
              <a:t>5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200110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0</a:t>
            </a:r>
            <a:endParaRPr lang="en-GB" sz="66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endCxn id="9" idx="0"/>
          </p:cNvCxnSpPr>
          <p:nvPr/>
        </p:nvCxnSpPr>
        <p:spPr>
          <a:xfrm>
            <a:off x="4909929" y="1484784"/>
            <a:ext cx="71683" cy="813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64088" y="1443726"/>
            <a:ext cx="476291" cy="84751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556929" y="4035264"/>
            <a:ext cx="439007" cy="112192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78498" y="4018134"/>
            <a:ext cx="43833" cy="11390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3556928" y="2291237"/>
            <a:ext cx="2930806" cy="2388324"/>
            <a:chOff x="3556928" y="2291237"/>
            <a:chExt cx="2930806" cy="2388324"/>
          </a:xfrm>
        </p:grpSpPr>
        <p:grpSp>
          <p:nvGrpSpPr>
            <p:cNvPr id="11" name="Group 10"/>
            <p:cNvGrpSpPr/>
            <p:nvPr/>
          </p:nvGrpSpPr>
          <p:grpSpPr>
            <a:xfrm>
              <a:off x="3556928" y="2291237"/>
              <a:ext cx="2930806" cy="2388324"/>
              <a:chOff x="2577298" y="2768868"/>
              <a:chExt cx="2930806" cy="238832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577298" y="2852936"/>
                <a:ext cx="2930806" cy="2304256"/>
                <a:chOff x="2577298" y="2852936"/>
                <a:chExt cx="2930806" cy="2304256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4499992" y="2852936"/>
                  <a:ext cx="0" cy="2304256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2577298" y="3356992"/>
                  <a:ext cx="2930806" cy="322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8"/>
              <p:cNvSpPr txBox="1"/>
              <p:nvPr/>
            </p:nvSpPr>
            <p:spPr>
              <a:xfrm>
                <a:off x="3619505" y="2775441"/>
                <a:ext cx="7649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rgbClr val="FF0000"/>
                    </a:solidFill>
                  </a:rPr>
                  <a:t>10s</a:t>
                </a:r>
                <a:endParaRPr lang="en-GB" sz="3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571733" y="2768868"/>
                <a:ext cx="5565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200" b="1" dirty="0" smtClean="0">
                    <a:solidFill>
                      <a:srgbClr val="0070C0"/>
                    </a:solidFill>
                  </a:rPr>
                  <a:t>1s</a:t>
                </a:r>
                <a:endParaRPr lang="en-GB" sz="3200" b="1" dirty="0">
                  <a:solidFill>
                    <a:srgbClr val="0070C0"/>
                  </a:solidFill>
                </a:endParaRP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4572000" y="2375305"/>
              <a:ext cx="0" cy="23042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83632" y="2297810"/>
              <a:ext cx="9733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>
                  <a:solidFill>
                    <a:srgbClr val="7030A0"/>
                  </a:solidFill>
                </a:rPr>
                <a:t>100s</a:t>
              </a:r>
              <a:endParaRPr lang="en-GB" sz="32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4679459" y="404664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chemeClr val="bg1"/>
                </a:solidFill>
              </a:rPr>
              <a:t>0</a:t>
            </a:r>
            <a:endParaRPr lang="en-GB" sz="66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endCxn id="23" idx="0"/>
          </p:cNvCxnSpPr>
          <p:nvPr/>
        </p:nvCxnSpPr>
        <p:spPr>
          <a:xfrm flipH="1">
            <a:off x="4070304" y="1443726"/>
            <a:ext cx="273021" cy="85408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925945" y="4018134"/>
            <a:ext cx="363962" cy="112192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29263" y="3019601"/>
            <a:ext cx="551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0070C0"/>
                </a:solidFill>
              </a:rPr>
              <a:t>0</a:t>
            </a: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715336" y="5125326"/>
            <a:ext cx="1160920" cy="118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 smtClean="0">
                <a:solidFill>
                  <a:srgbClr val="0070C0"/>
                </a:solidFill>
              </a:rPr>
              <a:t>0</a:t>
            </a:r>
            <a:endParaRPr lang="en-GB" sz="6600" dirty="0">
              <a:solidFill>
                <a:srgbClr val="0070C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-125707" y="407965"/>
            <a:ext cx="3500889" cy="1199934"/>
            <a:chOff x="-125707" y="407965"/>
            <a:chExt cx="3500889" cy="1199934"/>
          </a:xfrm>
        </p:grpSpPr>
        <p:grpSp>
          <p:nvGrpSpPr>
            <p:cNvPr id="29" name="Group 28"/>
            <p:cNvGrpSpPr/>
            <p:nvPr/>
          </p:nvGrpSpPr>
          <p:grpSpPr>
            <a:xfrm>
              <a:off x="-125707" y="407965"/>
              <a:ext cx="3500889" cy="1183994"/>
              <a:chOff x="-125707" y="407965"/>
              <a:chExt cx="3500889" cy="1183994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-125707" y="407965"/>
                <a:ext cx="3500889" cy="1183994"/>
                <a:chOff x="71471" y="851983"/>
                <a:chExt cx="2345714" cy="1183994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323528" y="996662"/>
                  <a:ext cx="1800200" cy="894636"/>
                </a:xfrm>
                <a:prstGeom prst="rect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530421" y="996662"/>
                  <a:ext cx="0" cy="894636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Content Placeholder 2"/>
                <p:cNvSpPr txBox="1">
                  <a:spLocks/>
                </p:cNvSpPr>
                <p:nvPr/>
              </p:nvSpPr>
              <p:spPr>
                <a:xfrm>
                  <a:off x="1256265" y="851983"/>
                  <a:ext cx="1160920" cy="118399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Arial" panose="020B0604020202020204" pitchFamily="34" charset="0"/>
                    <a:buNone/>
                  </a:pPr>
                  <a:r>
                    <a:rPr lang="en-GB" sz="6600" dirty="0">
                      <a:solidFill>
                        <a:schemeClr val="bg1"/>
                      </a:solidFill>
                    </a:rPr>
                    <a:t>0</a:t>
                  </a:r>
                  <a:endParaRPr lang="en-GB" sz="6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Content Placeholder 2"/>
                <p:cNvSpPr txBox="1">
                  <a:spLocks/>
                </p:cNvSpPr>
                <p:nvPr/>
              </p:nvSpPr>
              <p:spPr>
                <a:xfrm>
                  <a:off x="71471" y="851983"/>
                  <a:ext cx="1160920" cy="118399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Font typeface="Arial" panose="020B0604020202020204" pitchFamily="34" charset="0"/>
                    <a:buNone/>
                  </a:pPr>
                  <a:r>
                    <a:rPr lang="en-GB" sz="6600" dirty="0" smtClean="0">
                      <a:solidFill>
                        <a:schemeClr val="bg1"/>
                      </a:solidFill>
                    </a:rPr>
                    <a:t>5</a:t>
                  </a:r>
                  <a:endParaRPr lang="en-GB" sz="6600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1138836" y="549090"/>
                <a:ext cx="0" cy="894636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Content Placeholder 2"/>
            <p:cNvSpPr txBox="1">
              <a:spLocks/>
            </p:cNvSpPr>
            <p:nvPr/>
          </p:nvSpPr>
          <p:spPr>
            <a:xfrm>
              <a:off x="727528" y="423905"/>
              <a:ext cx="1732629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70714" y="2028982"/>
            <a:ext cx="1961126" cy="1183994"/>
            <a:chOff x="293012" y="848682"/>
            <a:chExt cx="1961126" cy="1183994"/>
          </a:xfrm>
        </p:grpSpPr>
        <p:sp>
          <p:nvSpPr>
            <p:cNvPr id="41" name="Rectangle 40"/>
            <p:cNvSpPr/>
            <p:nvPr/>
          </p:nvSpPr>
          <p:spPr>
            <a:xfrm>
              <a:off x="323528" y="996662"/>
              <a:ext cx="1800200" cy="89463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2" name="Straight Connector 41"/>
            <p:cNvCxnSpPr>
              <a:stCxn id="41" idx="0"/>
              <a:endCxn id="41" idx="2"/>
            </p:cNvCxnSpPr>
            <p:nvPr/>
          </p:nvCxnSpPr>
          <p:spPr>
            <a:xfrm>
              <a:off x="1223628" y="996662"/>
              <a:ext cx="0" cy="894636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ontent Placeholder 2"/>
            <p:cNvSpPr txBox="1">
              <a:spLocks/>
            </p:cNvSpPr>
            <p:nvPr/>
          </p:nvSpPr>
          <p:spPr>
            <a:xfrm>
              <a:off x="1093218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  <p:sp>
          <p:nvSpPr>
            <p:cNvPr id="44" name="Content Placeholder 2"/>
            <p:cNvSpPr txBox="1">
              <a:spLocks/>
            </p:cNvSpPr>
            <p:nvPr/>
          </p:nvSpPr>
          <p:spPr>
            <a:xfrm>
              <a:off x="293012" y="848682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 smtClean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970920" y="3573016"/>
            <a:ext cx="1160920" cy="1183994"/>
            <a:chOff x="1093218" y="2230626"/>
            <a:chExt cx="1160920" cy="1183994"/>
          </a:xfrm>
        </p:grpSpPr>
        <p:sp>
          <p:nvSpPr>
            <p:cNvPr id="46" name="Rectangle 45"/>
            <p:cNvSpPr/>
            <p:nvPr/>
          </p:nvSpPr>
          <p:spPr>
            <a:xfrm>
              <a:off x="1223628" y="2375305"/>
              <a:ext cx="900100" cy="89463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Content Placeholder 2"/>
            <p:cNvSpPr txBox="1">
              <a:spLocks/>
            </p:cNvSpPr>
            <p:nvPr/>
          </p:nvSpPr>
          <p:spPr>
            <a:xfrm>
              <a:off x="1093218" y="2230626"/>
              <a:ext cx="1160920" cy="118399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6600" dirty="0">
                  <a:solidFill>
                    <a:schemeClr val="bg1"/>
                  </a:solidFill>
                </a:rPr>
                <a:t>0</a:t>
              </a:r>
              <a:endParaRPr lang="en-GB" sz="6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475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-0.00295 -0.2391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00121 -0.46204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  <p:bldP spid="25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82</Words>
  <Application>Microsoft Office PowerPoint</Application>
  <PresentationFormat>On-screen Show (4:3)</PresentationFormat>
  <Paragraphs>81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Place value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Gwenda.Collins</dc:creator>
  <cp:lastModifiedBy>Gwenda.Collins</cp:lastModifiedBy>
  <cp:revision>9</cp:revision>
  <dcterms:created xsi:type="dcterms:W3CDTF">2015-09-13T17:16:42Z</dcterms:created>
  <dcterms:modified xsi:type="dcterms:W3CDTF">2015-09-13T18:17:53Z</dcterms:modified>
</cp:coreProperties>
</file>